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_rels/notesSlide5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3.xml.rels" ContentType="application/vnd.openxmlformats-package.relationships+xml"/>
  <Override PartName="/ppt/notesSlides/notesSlide43.xml" ContentType="application/vnd.openxmlformats-officedocument.presentationml.notes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79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19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x="1219835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7C6DF3E-D69C-4D07-8584-6E09D481E15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110">
                <a:latin typeface="Arial"/>
              </a:rPr>
              <a:t>まず、こちらは、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の 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レス化の課題です。</a:t>
            </a:r>
            <a:endParaRPr/>
          </a:p>
          <a:p>
            <a:r>
              <a:rPr lang="en-US" sz="2110">
                <a:latin typeface="Arial"/>
              </a:rPr>
              <a:t>Nigel </a:t>
            </a:r>
            <a:r>
              <a:rPr lang="en-US" sz="2110">
                <a:latin typeface="Arial"/>
              </a:rPr>
              <a:t>は、ユーザーの行動認識や</a:t>
            </a:r>
            <a:r>
              <a:rPr lang="en-US" sz="2110">
                <a:latin typeface="Arial"/>
              </a:rPr>
              <a:t>GPS</a:t>
            </a:r>
            <a:r>
              <a:rPr lang="en-US" sz="2110">
                <a:latin typeface="Arial"/>
              </a:rPr>
              <a:t>測位の結果をロギングする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の機能を使用しますが、これは、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という </a:t>
            </a:r>
            <a:r>
              <a:rPr lang="en-US" sz="2110">
                <a:latin typeface="Arial"/>
              </a:rPr>
              <a:t>ISD </a:t>
            </a:r>
            <a:r>
              <a:rPr lang="en-US" sz="2110">
                <a:latin typeface="Arial"/>
              </a:rPr>
              <a:t>開発のソフトウェアによって実現されます。</a:t>
            </a:r>
            <a:endParaRPr/>
          </a:p>
          <a:p>
            <a:r>
              <a:rPr lang="en-US" sz="2110">
                <a:latin typeface="Arial"/>
              </a:rPr>
              <a:t>しかし、この 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は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単独でも動作できるようにという観点から、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に接続されたフラッシュにデータを蓄える前提で設計されています。</a:t>
            </a:r>
            <a:endParaRPr/>
          </a:p>
          <a:p>
            <a:r>
              <a:rPr lang="en-US" sz="2110">
                <a:latin typeface="Arial"/>
              </a:rPr>
              <a:t>今回の</a:t>
            </a:r>
            <a:r>
              <a:rPr lang="en-US" sz="2110">
                <a:latin typeface="Arial"/>
              </a:rPr>
              <a:t>Nigel</a:t>
            </a:r>
            <a:r>
              <a:rPr lang="en-US" sz="2110">
                <a:latin typeface="Arial"/>
              </a:rPr>
              <a:t>のように、横に</a:t>
            </a:r>
            <a:r>
              <a:rPr lang="en-US" sz="2110">
                <a:latin typeface="Arial"/>
              </a:rPr>
              <a:t>AP</a:t>
            </a:r>
            <a:r>
              <a:rPr lang="en-US" sz="2110">
                <a:latin typeface="Arial"/>
              </a:rPr>
              <a:t>、</a:t>
            </a:r>
            <a:r>
              <a:rPr lang="en-US" sz="2110">
                <a:latin typeface="Arial"/>
              </a:rPr>
              <a:t>Application Processor</a:t>
            </a:r>
            <a:r>
              <a:rPr lang="en-US" sz="2110">
                <a:latin typeface="Arial"/>
              </a:rPr>
              <a:t>が接続されている場合、</a:t>
            </a:r>
            <a:r>
              <a:rPr lang="en-US" sz="2110">
                <a:latin typeface="Arial"/>
              </a:rPr>
              <a:t>AP</a:t>
            </a:r>
            <a:r>
              <a:rPr lang="en-US" sz="2110">
                <a:latin typeface="Arial"/>
              </a:rPr>
              <a:t>用にもストレージが別途あるため、部品点数や基板面積の面で、できるだけ１つにまとめたいという要望があります。</a:t>
            </a:r>
            <a:endParaRPr/>
          </a:p>
          <a:p>
            <a:endParaRPr/>
          </a:p>
          <a:p>
            <a:r>
              <a:rPr lang="en-US" sz="2110">
                <a:latin typeface="Arial"/>
              </a:rPr>
              <a:t>この課題に対する対策として、今回、私は </a:t>
            </a:r>
            <a:r>
              <a:rPr lang="en-US" sz="2110">
                <a:latin typeface="Arial"/>
              </a:rPr>
              <a:t>AP Storage Service </a:t>
            </a:r>
            <a:r>
              <a:rPr lang="en-US" sz="2110">
                <a:latin typeface="Arial"/>
              </a:rPr>
              <a:t>という機能を新規に設計しました。この </a:t>
            </a:r>
            <a:r>
              <a:rPr lang="en-US" sz="2110">
                <a:latin typeface="Arial"/>
              </a:rPr>
              <a:t>AP Storage Service </a:t>
            </a:r>
            <a:r>
              <a:rPr lang="en-US" sz="2110">
                <a:latin typeface="Arial"/>
              </a:rPr>
              <a:t>は、</a:t>
            </a:r>
            <a:r>
              <a:rPr lang="en-US" sz="2110">
                <a:latin typeface="Arial"/>
              </a:rPr>
              <a:t>AP </a:t>
            </a:r>
            <a:r>
              <a:rPr lang="en-US" sz="2110">
                <a:latin typeface="Arial"/>
              </a:rPr>
              <a:t>と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の双方で協調して動作することで、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内のソフトウェアに対して、あたかも仮想的な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が接続されているかのように見せる機能です。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は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に接続された 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を読み書きしているつもりで動作しても、この機能によって、実際の読み書きは</a:t>
            </a:r>
            <a:r>
              <a:rPr lang="en-US" sz="2110">
                <a:latin typeface="Arial"/>
              </a:rPr>
              <a:t>AP</a:t>
            </a:r>
            <a:r>
              <a:rPr lang="en-US" sz="2110">
                <a:latin typeface="Arial"/>
              </a:rPr>
              <a:t>側に接続された 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で行われるようになります。これにより、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は殆ど無修正のままこの問題に対応することが可能となりました。</a:t>
            </a:r>
            <a:endParaRPr/>
          </a:p>
          <a:p>
            <a:r>
              <a:rPr lang="en-US" sz="2110">
                <a:latin typeface="Arial"/>
              </a:rPr>
              <a:t>この </a:t>
            </a:r>
            <a:r>
              <a:rPr lang="en-US" sz="2110">
                <a:latin typeface="Arial"/>
              </a:rPr>
              <a:t>AP Storage Service </a:t>
            </a:r>
            <a:r>
              <a:rPr lang="en-US" sz="2110">
                <a:latin typeface="Arial"/>
              </a:rPr>
              <a:t>機能は、アーキテクチャ設計までは完了しており、今後、</a:t>
            </a:r>
            <a:r>
              <a:rPr lang="en-US" sz="2110">
                <a:latin typeface="Arial"/>
              </a:rPr>
              <a:t>BSD</a:t>
            </a:r>
            <a:r>
              <a:rPr lang="en-US" sz="2110">
                <a:latin typeface="Arial"/>
              </a:rPr>
              <a:t>で開発を行っていく予定となっております。</a:t>
            </a:r>
            <a:endParaRPr/>
          </a:p>
          <a:p>
            <a:endParaRPr/>
          </a:p>
        </p:txBody>
      </p:sp>
      <p:sp>
        <p:nvSpPr>
          <p:cNvPr id="1693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4959DB6-9519-4494-B789-6888BFB186D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5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F70909-B526-4E37-9BF3-9A6662ABB86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7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BC9F839-9D50-4A89-BDBB-0F66598EEAC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9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410460-2A6B-462D-873D-20B96E7DAD6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1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AE8381-CCE8-4C2A-81C7-30AA778FE0F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3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4412C80-AB69-4456-9715-28FE101A958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5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902AE82-1FF3-4672-B078-B062F24EF86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7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B99DB30-3D48-4E6A-9462-274271F20E7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9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8F53919-F5C9-48FD-8F86-8A08B0CC0C6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1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D694CBA-2F86-4A64-BD94-C51F3CDD958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3" name="CustomShape 2"/>
          <p:cNvSpPr/>
          <p:nvPr/>
        </p:nvSpPr>
        <p:spPr>
          <a:xfrm>
            <a:off x="4282200" y="10155600"/>
            <a:ext cx="3275280" cy="5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4B271B-88EA-404D-9115-8431FC59BFA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720"/>
            <a:ext cx="12203280" cy="41004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10702080" y="6472800"/>
            <a:ext cx="1483200" cy="36432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</a:rPr>
              <a:t>CONFIDENTIAL</a:t>
            </a:r>
            <a:endParaRPr/>
          </a:p>
        </p:txBody>
      </p:sp>
      <p:pic>
        <p:nvPicPr>
          <p:cNvPr id="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65480" y="144360"/>
            <a:ext cx="1670760" cy="45576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238320" y="6536520"/>
            <a:ext cx="1732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ＭＳ Ｐゴシック"/>
              </a:rPr>
              <a:t>Mission / Vision / Values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453720"/>
            <a:ext cx="12203280" cy="41004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</p:sp>
      <p:sp>
        <p:nvSpPr>
          <p:cNvPr id="41" name="CustomShape 2"/>
          <p:cNvSpPr/>
          <p:nvPr/>
        </p:nvSpPr>
        <p:spPr>
          <a:xfrm>
            <a:off x="10702080" y="6472800"/>
            <a:ext cx="1483200" cy="36432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</a:rPr>
              <a:t>CONFIDENTIAL</a:t>
            </a:r>
            <a:endParaRPr/>
          </a:p>
        </p:txBody>
      </p:sp>
      <p:pic>
        <p:nvPicPr>
          <p:cNvPr id="4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65480" y="144360"/>
            <a:ext cx="1670760" cy="45576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238320" y="6523920"/>
            <a:ext cx="1732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ＭＳ Ｐゴシック"/>
              </a:rPr>
              <a:t>  </a:t>
            </a:r>
            <a:r>
              <a:rPr lang="en-US" sz="1000">
                <a:solidFill>
                  <a:srgbClr val="ffffff"/>
                </a:solidFill>
                <a:latin typeface="Arial"/>
                <a:ea typeface="ＭＳ Ｐゴシック"/>
              </a:rPr>
              <a:t>|   CSC</a:t>
            </a:r>
            <a:endParaRPr/>
          </a:p>
        </p:txBody>
      </p:sp>
      <p:sp>
        <p:nvSpPr>
          <p:cNvPr id="44" name="CustomShape 4"/>
          <p:cNvSpPr/>
          <p:nvPr/>
        </p:nvSpPr>
        <p:spPr>
          <a:xfrm>
            <a:off x="343080" y="1009440"/>
            <a:ext cx="11521800" cy="5301000"/>
          </a:xfrm>
          <a:prstGeom prst="roundRect">
            <a:avLst>
              <a:gd name="adj" fmla="val 3525"/>
            </a:avLst>
          </a:prstGeom>
          <a:solidFill>
            <a:srgbClr val="d9d9d9"/>
          </a:solidFill>
          <a:ln w="12600">
            <a:noFill/>
          </a:ln>
        </p:spPr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481440"/>
            <a:ext cx="12197520" cy="383400"/>
          </a:xfrm>
          <a:prstGeom prst="rect">
            <a:avLst/>
          </a:prstGeom>
          <a:gradFill>
            <a:gsLst>
              <a:gs pos="0">
                <a:srgbClr val="006747"/>
              </a:gs>
              <a:gs pos="100000">
                <a:srgbClr val="009365"/>
              </a:gs>
            </a:gsLst>
            <a:lin ang="16200000"/>
          </a:gradFill>
          <a:ln w="25560">
            <a:noFill/>
          </a:ln>
        </p:spPr>
      </p:sp>
      <p:sp>
        <p:nvSpPr>
          <p:cNvPr id="82" name="CustomShape 2"/>
          <p:cNvSpPr/>
          <p:nvPr/>
        </p:nvSpPr>
        <p:spPr>
          <a:xfrm>
            <a:off x="10540080" y="6484680"/>
            <a:ext cx="336960" cy="332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83" name="CustomShape 3"/>
          <p:cNvSpPr/>
          <p:nvPr/>
        </p:nvSpPr>
        <p:spPr>
          <a:xfrm>
            <a:off x="5240160" y="6498000"/>
            <a:ext cx="1716120" cy="346680"/>
          </a:xfrm>
          <a:prstGeom prst="rect">
            <a:avLst/>
          </a:prstGeom>
          <a:noFill/>
          <a:ln>
            <a:noFill/>
          </a:ln>
        </p:spPr>
        <p:txBody>
          <a:bodyPr wrap="none" lIns="115200" rIns="115200" tIns="57600" bIns="576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Sony Corporation</a:t>
            </a:r>
            <a:endParaRPr/>
          </a:p>
        </p:txBody>
      </p:sp>
      <p:sp>
        <p:nvSpPr>
          <p:cNvPr id="84" name="CustomShape 4"/>
          <p:cNvSpPr/>
          <p:nvPr/>
        </p:nvSpPr>
        <p:spPr>
          <a:xfrm>
            <a:off x="10584000" y="6495840"/>
            <a:ext cx="1560600" cy="343800"/>
          </a:xfrm>
          <a:prstGeom prst="roundRect">
            <a:avLst>
              <a:gd name="adj" fmla="val 21324"/>
            </a:avLst>
          </a:prstGeom>
          <a:gradFill>
            <a:gsLst>
              <a:gs pos="0">
                <a:srgbClr val="d43b45"/>
              </a:gs>
              <a:gs pos="100000">
                <a:srgbClr val="c90613"/>
              </a:gs>
            </a:gsLst>
            <a:lin ang="5400000"/>
          </a:gradFill>
          <a:ln>
            <a:noFill/>
          </a:ln>
        </p:spPr>
      </p:sp>
      <p:sp>
        <p:nvSpPr>
          <p:cNvPr id="85" name="CustomShape 5"/>
          <p:cNvSpPr/>
          <p:nvPr/>
        </p:nvSpPr>
        <p:spPr>
          <a:xfrm>
            <a:off x="11453040" y="6593400"/>
            <a:ext cx="151920" cy="1519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ahoma"/>
                <a:ea typeface="メイリオ"/>
              </a:rPr>
              <a:t>CONFIDENTIAL</a:t>
            </a:r>
            <a:endParaRPr/>
          </a:p>
        </p:txBody>
      </p:sp>
      <p:sp>
        <p:nvSpPr>
          <p:cNvPr id="86" name="CustomShape 6"/>
          <p:cNvSpPr/>
          <p:nvPr/>
        </p:nvSpPr>
        <p:spPr>
          <a:xfrm>
            <a:off x="10688040" y="6582960"/>
            <a:ext cx="151920" cy="1522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ahoma"/>
                <a:ea typeface="メイリオ"/>
              </a:rPr>
              <a:t>秘</a:t>
            </a:r>
            <a:endParaRPr/>
          </a:p>
        </p:txBody>
      </p:sp>
      <p:sp>
        <p:nvSpPr>
          <p:cNvPr id="87" name="Line 7"/>
          <p:cNvSpPr/>
          <p:nvPr/>
        </p:nvSpPr>
        <p:spPr>
          <a:xfrm>
            <a:off x="10923120" y="6534360"/>
            <a:ext cx="0" cy="26712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pic>
        <p:nvPicPr>
          <p:cNvPr id="88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68000" y="144360"/>
            <a:ext cx="1671840" cy="456480"/>
          </a:xfrm>
          <a:prstGeom prst="rect">
            <a:avLst/>
          </a:prstGeom>
          <a:ln>
            <a:noFill/>
          </a:ln>
        </p:spPr>
      </p:pic>
      <p:sp>
        <p:nvSpPr>
          <p:cNvPr id="89" name="PlaceHolder 8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0" name="PlaceHolder 9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6240" y="2214720"/>
            <a:ext cx="11528640" cy="170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 anchor="ctr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4d4d4d"/>
                </a:solidFill>
                <a:latin typeface="Arial"/>
              </a:rPr>
              <a:t>Spritzer BLE design &amp; architecture (draft)</a:t>
            </a:r>
            <a:endParaRPr/>
          </a:p>
        </p:txBody>
      </p:sp>
      <p:sp>
        <p:nvSpPr>
          <p:cNvPr id="131" name="CustomShape 2"/>
          <p:cNvSpPr/>
          <p:nvPr/>
        </p:nvSpPr>
        <p:spPr>
          <a:xfrm>
            <a:off x="336240" y="4532040"/>
            <a:ext cx="1152864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4d4d4d"/>
                </a:solidFill>
                <a:latin typeface="Arial"/>
              </a:rPr>
              <a:t>China Software Center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Events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946080" y="1762200"/>
            <a:ext cx="2158920" cy="3670920"/>
          </a:xfrm>
          <a:prstGeom prst="roundRect">
            <a:avLst>
              <a:gd name="adj" fmla="val 7544"/>
            </a:avLst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</p:sp>
      <p:sp>
        <p:nvSpPr>
          <p:cNvPr id="312" name="CustomShape 3"/>
          <p:cNvSpPr/>
          <p:nvPr/>
        </p:nvSpPr>
        <p:spPr>
          <a:xfrm>
            <a:off x="4258440" y="1756080"/>
            <a:ext cx="360" cy="24480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</p:sp>
      <p:sp>
        <p:nvSpPr>
          <p:cNvPr id="313" name="CustomShape 4"/>
          <p:cNvSpPr/>
          <p:nvPr/>
        </p:nvSpPr>
        <p:spPr>
          <a:xfrm>
            <a:off x="1342080" y="1978200"/>
            <a:ext cx="1366560" cy="4305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Spritzer</a:t>
            </a:r>
            <a:endParaRPr/>
          </a:p>
        </p:txBody>
      </p:sp>
      <p:sp>
        <p:nvSpPr>
          <p:cNvPr id="314" name="CustomShape 5"/>
          <p:cNvSpPr/>
          <p:nvPr/>
        </p:nvSpPr>
        <p:spPr>
          <a:xfrm>
            <a:off x="6714720" y="1975320"/>
            <a:ext cx="2070720" cy="4305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SoftDevice</a:t>
            </a:r>
            <a:endParaRPr/>
          </a:p>
        </p:txBody>
      </p:sp>
      <p:sp>
        <p:nvSpPr>
          <p:cNvPr id="315" name="CustomShape 6"/>
          <p:cNvSpPr/>
          <p:nvPr/>
        </p:nvSpPr>
        <p:spPr>
          <a:xfrm>
            <a:off x="4485960" y="1978200"/>
            <a:ext cx="1603080" cy="4305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Codec</a:t>
            </a:r>
            <a:endParaRPr/>
          </a:p>
        </p:txBody>
      </p:sp>
      <p:sp>
        <p:nvSpPr>
          <p:cNvPr id="316" name="Line 7"/>
          <p:cNvSpPr/>
          <p:nvPr/>
        </p:nvSpPr>
        <p:spPr>
          <a:xfrm>
            <a:off x="2025720" y="2410200"/>
            <a:ext cx="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317" name="Line 8"/>
          <p:cNvSpPr/>
          <p:nvPr/>
        </p:nvSpPr>
        <p:spPr>
          <a:xfrm>
            <a:off x="5288040" y="2410200"/>
            <a:ext cx="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318" name="Line 9"/>
          <p:cNvSpPr/>
          <p:nvPr/>
        </p:nvSpPr>
        <p:spPr>
          <a:xfrm>
            <a:off x="7750440" y="2410200"/>
            <a:ext cx="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319" name="CustomShape 10"/>
          <p:cNvSpPr/>
          <p:nvPr/>
        </p:nvSpPr>
        <p:spPr>
          <a:xfrm flipH="1">
            <a:off x="5301000" y="3778200"/>
            <a:ext cx="244692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320" name="CustomShape 11"/>
          <p:cNvSpPr/>
          <p:nvPr/>
        </p:nvSpPr>
        <p:spPr>
          <a:xfrm>
            <a:off x="6138000" y="3592440"/>
            <a:ext cx="153612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SoftDevice event</a:t>
            </a:r>
            <a:endParaRPr/>
          </a:p>
        </p:txBody>
      </p:sp>
      <p:sp>
        <p:nvSpPr>
          <p:cNvPr id="321" name="CustomShape 12"/>
          <p:cNvSpPr/>
          <p:nvPr/>
        </p:nvSpPr>
        <p:spPr>
          <a:xfrm flipH="1">
            <a:off x="2024640" y="4354560"/>
            <a:ext cx="326052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322" name="CustomShape 13"/>
          <p:cNvSpPr/>
          <p:nvPr/>
        </p:nvSpPr>
        <p:spPr>
          <a:xfrm>
            <a:off x="3458880" y="4154400"/>
            <a:ext cx="51984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Event</a:t>
            </a:r>
            <a:endParaRPr/>
          </a:p>
        </p:txBody>
      </p:sp>
      <p:sp>
        <p:nvSpPr>
          <p:cNvPr id="323" name="CustomShape 14"/>
          <p:cNvSpPr/>
          <p:nvPr/>
        </p:nvSpPr>
        <p:spPr>
          <a:xfrm>
            <a:off x="7779240" y="3346200"/>
            <a:ext cx="137628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Event triggered</a:t>
            </a:r>
            <a:endParaRPr/>
          </a:p>
        </p:txBody>
      </p:sp>
      <p:sp>
        <p:nvSpPr>
          <p:cNvPr id="324" name="CustomShape 15"/>
          <p:cNvSpPr/>
          <p:nvPr/>
        </p:nvSpPr>
        <p:spPr>
          <a:xfrm>
            <a:off x="5364000" y="4015800"/>
            <a:ext cx="124200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Event encode</a:t>
            </a:r>
            <a:endParaRPr/>
          </a:p>
        </p:txBody>
      </p:sp>
      <p:sp>
        <p:nvSpPr>
          <p:cNvPr id="325" name="CustomShape 16"/>
          <p:cNvSpPr/>
          <p:nvPr/>
        </p:nvSpPr>
        <p:spPr>
          <a:xfrm>
            <a:off x="9529920" y="3244680"/>
            <a:ext cx="2144880" cy="2033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Vender Provided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326" name="CustomShape 17"/>
          <p:cNvSpPr/>
          <p:nvPr/>
        </p:nvSpPr>
        <p:spPr>
          <a:xfrm>
            <a:off x="10058400" y="244800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327" name="CustomShape 18"/>
          <p:cNvSpPr/>
          <p:nvPr/>
        </p:nvSpPr>
        <p:spPr>
          <a:xfrm>
            <a:off x="10193040" y="2189160"/>
            <a:ext cx="11952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328" name="CustomShape 19"/>
          <p:cNvSpPr/>
          <p:nvPr/>
        </p:nvSpPr>
        <p:spPr>
          <a:xfrm>
            <a:off x="9877320" y="1841760"/>
            <a:ext cx="1703520" cy="105264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93360" y="2086920"/>
            <a:ext cx="6188400" cy="4024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330" name="CustomShape 2"/>
          <p:cNvSpPr/>
          <p:nvPr/>
        </p:nvSpPr>
        <p:spPr>
          <a:xfrm>
            <a:off x="343080" y="1176840"/>
            <a:ext cx="7237440" cy="242856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53"/>
              </a:lnSpc>
            </a:pPr>
            <a:endParaRPr/>
          </a:p>
        </p:txBody>
      </p:sp>
      <p:sp>
        <p:nvSpPr>
          <p:cNvPr id="331" name="CustomShape 3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Transmitting a packet</a:t>
            </a: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1475640" y="2045880"/>
            <a:ext cx="6676200" cy="502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Serialization Transport layer</a:t>
            </a:r>
            <a:endParaRPr/>
          </a:p>
        </p:txBody>
      </p:sp>
      <p:sp>
        <p:nvSpPr>
          <p:cNvPr id="334" name="CustomShape 3"/>
          <p:cNvSpPr/>
          <p:nvPr/>
        </p:nvSpPr>
        <p:spPr>
          <a:xfrm>
            <a:off x="1475640" y="4422240"/>
            <a:ext cx="6676200" cy="5025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Serialization PHY Layer</a:t>
            </a:r>
            <a:endParaRPr/>
          </a:p>
        </p:txBody>
      </p:sp>
      <p:sp>
        <p:nvSpPr>
          <p:cNvPr id="335" name="CustomShape 4"/>
          <p:cNvSpPr/>
          <p:nvPr/>
        </p:nvSpPr>
        <p:spPr>
          <a:xfrm>
            <a:off x="2915640" y="2549880"/>
            <a:ext cx="360" cy="18709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36" name="CustomShape 5"/>
          <p:cNvSpPr/>
          <p:nvPr/>
        </p:nvSpPr>
        <p:spPr>
          <a:xfrm flipV="1">
            <a:off x="6714720" y="2552400"/>
            <a:ext cx="360" cy="18709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37" name="CustomShape 6"/>
          <p:cNvSpPr/>
          <p:nvPr/>
        </p:nvSpPr>
        <p:spPr>
          <a:xfrm>
            <a:off x="1501560" y="3162960"/>
            <a:ext cx="4316040" cy="4860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ser_phy_tx_pkt_send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(const uint8_t* p_buffer, uint16_t num_of_bytes)</a:t>
            </a:r>
            <a:endParaRPr/>
          </a:p>
        </p:txBody>
      </p:sp>
      <p:sp>
        <p:nvSpPr>
          <p:cNvPr id="338" name="CustomShape 7"/>
          <p:cNvSpPr/>
          <p:nvPr/>
        </p:nvSpPr>
        <p:spPr>
          <a:xfrm>
            <a:off x="5219640" y="3768480"/>
            <a:ext cx="298872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SER_PHY_EVT_TX_PKT_SENT</a:t>
            </a:r>
            <a:endParaRPr/>
          </a:p>
        </p:txBody>
      </p:sp>
      <p:sp>
        <p:nvSpPr>
          <p:cNvPr id="339" name="CustomShape 8"/>
          <p:cNvSpPr/>
          <p:nvPr/>
        </p:nvSpPr>
        <p:spPr>
          <a:xfrm>
            <a:off x="9829800" y="2063520"/>
            <a:ext cx="1764000" cy="22341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340" name="CustomShape 9"/>
          <p:cNvSpPr/>
          <p:nvPr/>
        </p:nvSpPr>
        <p:spPr>
          <a:xfrm>
            <a:off x="10306800" y="1915560"/>
            <a:ext cx="748800" cy="24264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341" name="CustomShape 10"/>
          <p:cNvSpPr/>
          <p:nvPr/>
        </p:nvSpPr>
        <p:spPr>
          <a:xfrm>
            <a:off x="9995040" y="2217600"/>
            <a:ext cx="1392840" cy="4968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Vendor provided</a:t>
            </a:r>
            <a:endParaRPr/>
          </a:p>
        </p:txBody>
      </p:sp>
      <p:sp>
        <p:nvSpPr>
          <p:cNvPr id="342" name="CustomShape 11"/>
          <p:cNvSpPr/>
          <p:nvPr/>
        </p:nvSpPr>
        <p:spPr>
          <a:xfrm>
            <a:off x="9995040" y="2946240"/>
            <a:ext cx="1392840" cy="5248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CSC implement</a:t>
            </a:r>
            <a:endParaRPr/>
          </a:p>
        </p:txBody>
      </p:sp>
      <p:sp>
        <p:nvSpPr>
          <p:cNvPr id="343" name="CustomShape 12"/>
          <p:cNvSpPr/>
          <p:nvPr/>
        </p:nvSpPr>
        <p:spPr>
          <a:xfrm>
            <a:off x="10011960" y="39542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44" name="CustomShape 13"/>
          <p:cNvSpPr/>
          <p:nvPr/>
        </p:nvSpPr>
        <p:spPr>
          <a:xfrm>
            <a:off x="10203120" y="36835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Receiving a packet</a:t>
            </a:r>
            <a:endParaRPr/>
          </a:p>
        </p:txBody>
      </p:sp>
      <p:sp>
        <p:nvSpPr>
          <p:cNvPr id="346" name="CustomShape 2"/>
          <p:cNvSpPr/>
          <p:nvPr/>
        </p:nvSpPr>
        <p:spPr>
          <a:xfrm>
            <a:off x="1475640" y="2045880"/>
            <a:ext cx="6676200" cy="502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Serialization Transport layer</a:t>
            </a:r>
            <a:endParaRPr/>
          </a:p>
        </p:txBody>
      </p:sp>
      <p:sp>
        <p:nvSpPr>
          <p:cNvPr id="347" name="CustomShape 3"/>
          <p:cNvSpPr/>
          <p:nvPr/>
        </p:nvSpPr>
        <p:spPr>
          <a:xfrm>
            <a:off x="1475640" y="4422240"/>
            <a:ext cx="6676200" cy="5025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Serialization PHY Layer</a:t>
            </a:r>
            <a:endParaRPr/>
          </a:p>
        </p:txBody>
      </p:sp>
      <p:sp>
        <p:nvSpPr>
          <p:cNvPr id="348" name="CustomShape 4"/>
          <p:cNvSpPr/>
          <p:nvPr/>
        </p:nvSpPr>
        <p:spPr>
          <a:xfrm>
            <a:off x="4109760" y="2549880"/>
            <a:ext cx="360" cy="18709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49" name="CustomShape 5"/>
          <p:cNvSpPr/>
          <p:nvPr/>
        </p:nvSpPr>
        <p:spPr>
          <a:xfrm flipV="1">
            <a:off x="6714720" y="2552400"/>
            <a:ext cx="360" cy="18709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50" name="CustomShape 6"/>
          <p:cNvSpPr/>
          <p:nvPr/>
        </p:nvSpPr>
        <p:spPr>
          <a:xfrm>
            <a:off x="373320" y="2951640"/>
            <a:ext cx="346104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SER_PHY_EVT_RX_BUF_REQUEST</a:t>
            </a:r>
            <a:endParaRPr/>
          </a:p>
        </p:txBody>
      </p:sp>
      <p:sp>
        <p:nvSpPr>
          <p:cNvPr id="351" name="CustomShape 7"/>
          <p:cNvSpPr/>
          <p:nvPr/>
        </p:nvSpPr>
        <p:spPr>
          <a:xfrm>
            <a:off x="9829800" y="2063520"/>
            <a:ext cx="1764000" cy="222228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352" name="CustomShape 8"/>
          <p:cNvSpPr/>
          <p:nvPr/>
        </p:nvSpPr>
        <p:spPr>
          <a:xfrm>
            <a:off x="10306800" y="1915560"/>
            <a:ext cx="748800" cy="24264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353" name="CustomShape 9"/>
          <p:cNvSpPr/>
          <p:nvPr/>
        </p:nvSpPr>
        <p:spPr>
          <a:xfrm>
            <a:off x="9995040" y="2217600"/>
            <a:ext cx="1392840" cy="4968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Vendor provided</a:t>
            </a:r>
            <a:endParaRPr/>
          </a:p>
        </p:txBody>
      </p:sp>
      <p:sp>
        <p:nvSpPr>
          <p:cNvPr id="354" name="CustomShape 10"/>
          <p:cNvSpPr/>
          <p:nvPr/>
        </p:nvSpPr>
        <p:spPr>
          <a:xfrm>
            <a:off x="9995040" y="2946240"/>
            <a:ext cx="1392840" cy="52488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CSC implement</a:t>
            </a:r>
            <a:endParaRPr/>
          </a:p>
        </p:txBody>
      </p:sp>
      <p:sp>
        <p:nvSpPr>
          <p:cNvPr id="355" name="CustomShape 11"/>
          <p:cNvSpPr/>
          <p:nvPr/>
        </p:nvSpPr>
        <p:spPr>
          <a:xfrm flipV="1">
            <a:off x="2104920" y="2552400"/>
            <a:ext cx="360" cy="18709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56" name="CustomShape 12"/>
          <p:cNvSpPr/>
          <p:nvPr/>
        </p:nvSpPr>
        <p:spPr>
          <a:xfrm>
            <a:off x="3049560" y="3209400"/>
            <a:ext cx="366372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ser_phy_rx_buf_set(uint8_t* p_buffer)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with p_buffer != NULL</a:t>
            </a:r>
            <a:endParaRPr/>
          </a:p>
        </p:txBody>
      </p:sp>
      <p:sp>
        <p:nvSpPr>
          <p:cNvPr id="357" name="CustomShape 13"/>
          <p:cNvSpPr/>
          <p:nvPr/>
        </p:nvSpPr>
        <p:spPr>
          <a:xfrm>
            <a:off x="4896360" y="3768480"/>
            <a:ext cx="36882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SER_PHY_EVT_RX_PKT_RECEIVED</a:t>
            </a:r>
            <a:endParaRPr/>
          </a:p>
        </p:txBody>
      </p:sp>
      <p:sp>
        <p:nvSpPr>
          <p:cNvPr id="358" name="CustomShape 14"/>
          <p:cNvSpPr/>
          <p:nvPr/>
        </p:nvSpPr>
        <p:spPr>
          <a:xfrm>
            <a:off x="10011960" y="39542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59" name="CustomShape 15"/>
          <p:cNvSpPr/>
          <p:nvPr/>
        </p:nvSpPr>
        <p:spPr>
          <a:xfrm>
            <a:off x="10203120" y="36835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93360" y="2544120"/>
            <a:ext cx="1451520" cy="4024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361" name="CustomShape 2"/>
          <p:cNvSpPr/>
          <p:nvPr/>
        </p:nvSpPr>
        <p:spPr>
          <a:xfrm>
            <a:off x="343080" y="1176840"/>
            <a:ext cx="7237440" cy="242856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53"/>
              </a:lnSpc>
            </a:pPr>
            <a:endParaRPr/>
          </a:p>
        </p:txBody>
      </p:sp>
      <p:sp>
        <p:nvSpPr>
          <p:cNvPr id="362" name="CustomShape 3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Initialize BLE stack</a:t>
            </a:r>
            <a:endParaRPr/>
          </a:p>
        </p:txBody>
      </p:sp>
      <p:sp>
        <p:nvSpPr>
          <p:cNvPr id="364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65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366" name="CustomShape 4"/>
          <p:cNvSpPr/>
          <p:nvPr/>
        </p:nvSpPr>
        <p:spPr>
          <a:xfrm>
            <a:off x="1121040" y="2146680"/>
            <a:ext cx="146160" cy="3947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67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368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69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370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71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372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73" name="CustomShape 11"/>
          <p:cNvSpPr/>
          <p:nvPr/>
        </p:nvSpPr>
        <p:spPr>
          <a:xfrm>
            <a:off x="2454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374" name="Line 12"/>
          <p:cNvSpPr/>
          <p:nvPr/>
        </p:nvSpPr>
        <p:spPr>
          <a:xfrm flipH="1">
            <a:off x="4774320" y="183384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75" name="CustomShape 13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376" name="CustomShape 14"/>
          <p:cNvSpPr/>
          <p:nvPr/>
        </p:nvSpPr>
        <p:spPr>
          <a:xfrm>
            <a:off x="6729480" y="354024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77" name="CustomShape 15"/>
          <p:cNvSpPr/>
          <p:nvPr/>
        </p:nvSpPr>
        <p:spPr>
          <a:xfrm flipV="1">
            <a:off x="3285000" y="2616480"/>
            <a:ext cx="1603080" cy="14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78" name="Line 16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79" name="CustomShape 17"/>
          <p:cNvSpPr/>
          <p:nvPr/>
        </p:nvSpPr>
        <p:spPr>
          <a:xfrm>
            <a:off x="6032520" y="1540080"/>
            <a:ext cx="1518480" cy="303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380" name="CustomShape 18"/>
          <p:cNvSpPr/>
          <p:nvPr/>
        </p:nvSpPr>
        <p:spPr>
          <a:xfrm flipH="1" flipV="1">
            <a:off x="3089160" y="4013280"/>
            <a:ext cx="3614400" cy="2160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81" name="CustomShape 19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382" name="CustomShape 20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383" name="CustomShape 21"/>
          <p:cNvSpPr/>
          <p:nvPr/>
        </p:nvSpPr>
        <p:spPr>
          <a:xfrm>
            <a:off x="1465920" y="242964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84" name="CustomShape 22"/>
          <p:cNvSpPr/>
          <p:nvPr/>
        </p:nvSpPr>
        <p:spPr>
          <a:xfrm>
            <a:off x="1165320" y="2104200"/>
            <a:ext cx="33440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BLE_CommonInitializeStack(…)</a:t>
            </a:r>
            <a:endParaRPr/>
          </a:p>
        </p:txBody>
      </p:sp>
      <p:sp>
        <p:nvSpPr>
          <p:cNvPr id="385" name="CustomShape 23"/>
          <p:cNvSpPr/>
          <p:nvPr/>
        </p:nvSpPr>
        <p:spPr>
          <a:xfrm flipH="1" flipV="1">
            <a:off x="1482840" y="4119840"/>
            <a:ext cx="1758240" cy="2772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86" name="CustomShape 24"/>
          <p:cNvSpPr/>
          <p:nvPr/>
        </p:nvSpPr>
        <p:spPr>
          <a:xfrm>
            <a:off x="3139200" y="2429640"/>
            <a:ext cx="165240" cy="1691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87" name="CustomShape 25"/>
          <p:cNvSpPr/>
          <p:nvPr/>
        </p:nvSpPr>
        <p:spPr>
          <a:xfrm>
            <a:off x="2757240" y="2287440"/>
            <a:ext cx="295056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Connectivity_chip_reset(…)</a:t>
            </a:r>
            <a:endParaRPr/>
          </a:p>
        </p:txBody>
      </p:sp>
      <p:sp>
        <p:nvSpPr>
          <p:cNvPr id="388" name="CustomShape 26"/>
          <p:cNvSpPr/>
          <p:nvPr/>
        </p:nvSpPr>
        <p:spPr>
          <a:xfrm>
            <a:off x="3139200" y="495648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89" name="CustomShape 27"/>
          <p:cNvSpPr/>
          <p:nvPr/>
        </p:nvSpPr>
        <p:spPr>
          <a:xfrm flipH="1">
            <a:off x="1226520" y="5740560"/>
            <a:ext cx="1750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90" name="CustomShape 28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391" name="CustomShape 29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392" name="Line 30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93" name="CustomShape 31"/>
          <p:cNvSpPr/>
          <p:nvPr/>
        </p:nvSpPr>
        <p:spPr>
          <a:xfrm>
            <a:off x="6833880" y="2995920"/>
            <a:ext cx="1800720" cy="188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394" name="CustomShape 32"/>
          <p:cNvSpPr/>
          <p:nvPr/>
        </p:nvSpPr>
        <p:spPr>
          <a:xfrm>
            <a:off x="6943320" y="244476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395" name="CustomShape 33"/>
          <p:cNvSpPr/>
          <p:nvPr/>
        </p:nvSpPr>
        <p:spPr>
          <a:xfrm>
            <a:off x="101091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396" name="CustomShape 34"/>
          <p:cNvSpPr/>
          <p:nvPr/>
        </p:nvSpPr>
        <p:spPr>
          <a:xfrm>
            <a:off x="100864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397" name="CustomShape 35"/>
          <p:cNvSpPr/>
          <p:nvPr/>
        </p:nvSpPr>
        <p:spPr>
          <a:xfrm>
            <a:off x="3069360" y="3621240"/>
            <a:ext cx="3662280" cy="147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98" name="CustomShape 36"/>
          <p:cNvSpPr/>
          <p:nvPr/>
        </p:nvSpPr>
        <p:spPr>
          <a:xfrm>
            <a:off x="3812760" y="3309120"/>
            <a:ext cx="19738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sd_ble_enable(…)</a:t>
            </a:r>
            <a:endParaRPr/>
          </a:p>
        </p:txBody>
      </p:sp>
      <p:sp>
        <p:nvSpPr>
          <p:cNvPr id="399" name="CustomShape 37"/>
          <p:cNvSpPr/>
          <p:nvPr/>
        </p:nvSpPr>
        <p:spPr>
          <a:xfrm>
            <a:off x="1107000" y="4618080"/>
            <a:ext cx="37753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BLE_CommonSetBleEvtCallback(…)</a:t>
            </a:r>
            <a:endParaRPr/>
          </a:p>
        </p:txBody>
      </p:sp>
      <p:sp>
        <p:nvSpPr>
          <p:cNvPr id="400" name="CustomShape 38"/>
          <p:cNvSpPr/>
          <p:nvPr/>
        </p:nvSpPr>
        <p:spPr>
          <a:xfrm>
            <a:off x="1443960" y="496152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01" name="CustomShape 39"/>
          <p:cNvSpPr/>
          <p:nvPr/>
        </p:nvSpPr>
        <p:spPr>
          <a:xfrm>
            <a:off x="4691880" y="254520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02" name="CustomShape 40"/>
          <p:cNvSpPr/>
          <p:nvPr/>
        </p:nvSpPr>
        <p:spPr>
          <a:xfrm flipH="1">
            <a:off x="3283920" y="3044160"/>
            <a:ext cx="1593720" cy="468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Advertisement -1</a:t>
            </a:r>
            <a:endParaRPr/>
          </a:p>
        </p:txBody>
      </p:sp>
      <p:sp>
        <p:nvSpPr>
          <p:cNvPr id="404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05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406" name="CustomShape 4"/>
          <p:cNvSpPr/>
          <p:nvPr/>
        </p:nvSpPr>
        <p:spPr>
          <a:xfrm>
            <a:off x="1121040" y="2146680"/>
            <a:ext cx="146160" cy="3947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07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408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09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410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11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412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13" name="CustomShape 11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414" name="CustomShape 12"/>
          <p:cNvSpPr/>
          <p:nvPr/>
        </p:nvSpPr>
        <p:spPr>
          <a:xfrm>
            <a:off x="2923200" y="3737520"/>
            <a:ext cx="144360" cy="844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15" name="CustomShape 13"/>
          <p:cNvSpPr/>
          <p:nvPr/>
        </p:nvSpPr>
        <p:spPr>
          <a:xfrm>
            <a:off x="1295640" y="3747960"/>
            <a:ext cx="16830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16" name="CustomShape 14"/>
          <p:cNvSpPr/>
          <p:nvPr/>
        </p:nvSpPr>
        <p:spPr>
          <a:xfrm>
            <a:off x="1015920" y="3418200"/>
            <a:ext cx="2630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BLE_GapSetAdvData(…)</a:t>
            </a:r>
            <a:endParaRPr/>
          </a:p>
        </p:txBody>
      </p:sp>
      <p:sp>
        <p:nvSpPr>
          <p:cNvPr id="417" name="Line 15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18" name="CustomShape 16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419" name="CustomShape 17"/>
          <p:cNvSpPr/>
          <p:nvPr/>
        </p:nvSpPr>
        <p:spPr>
          <a:xfrm>
            <a:off x="4772880" y="255708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20" name="CustomShape 18"/>
          <p:cNvSpPr/>
          <p:nvPr/>
        </p:nvSpPr>
        <p:spPr>
          <a:xfrm>
            <a:off x="3107160" y="2651760"/>
            <a:ext cx="1636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21" name="Line 19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22" name="CustomShape 20"/>
          <p:cNvSpPr/>
          <p:nvPr/>
        </p:nvSpPr>
        <p:spPr>
          <a:xfrm>
            <a:off x="6185520" y="154008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423" name="CustomShape 21"/>
          <p:cNvSpPr/>
          <p:nvPr/>
        </p:nvSpPr>
        <p:spPr>
          <a:xfrm flipV="1">
            <a:off x="3081960" y="5039640"/>
            <a:ext cx="1748160" cy="104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24" name="CustomShape 22"/>
          <p:cNvSpPr/>
          <p:nvPr/>
        </p:nvSpPr>
        <p:spPr>
          <a:xfrm flipH="1">
            <a:off x="2978640" y="5601960"/>
            <a:ext cx="1849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25" name="CustomShape 23"/>
          <p:cNvSpPr/>
          <p:nvPr/>
        </p:nvSpPr>
        <p:spPr>
          <a:xfrm flipH="1" flipV="1">
            <a:off x="3075480" y="2976480"/>
            <a:ext cx="1702080" cy="252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26" name="CustomShape 24"/>
          <p:cNvSpPr/>
          <p:nvPr/>
        </p:nvSpPr>
        <p:spPr>
          <a:xfrm flipH="1">
            <a:off x="1294200" y="4538880"/>
            <a:ext cx="16261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27" name="CustomShape 25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428" name="CustomShape 26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429" name="CustomShape 27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430" name="CustomShape 28"/>
          <p:cNvSpPr/>
          <p:nvPr/>
        </p:nvSpPr>
        <p:spPr>
          <a:xfrm>
            <a:off x="1249920" y="242964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31" name="CustomShape 29"/>
          <p:cNvSpPr/>
          <p:nvPr/>
        </p:nvSpPr>
        <p:spPr>
          <a:xfrm>
            <a:off x="965880" y="2104200"/>
            <a:ext cx="31060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BLE_GapSetDeviceConfig(…)</a:t>
            </a:r>
            <a:endParaRPr/>
          </a:p>
        </p:txBody>
      </p:sp>
      <p:sp>
        <p:nvSpPr>
          <p:cNvPr id="432" name="CustomShape 30"/>
          <p:cNvSpPr/>
          <p:nvPr/>
        </p:nvSpPr>
        <p:spPr>
          <a:xfrm flipH="1">
            <a:off x="1294200" y="3097440"/>
            <a:ext cx="16988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33" name="CustomShape 31"/>
          <p:cNvSpPr/>
          <p:nvPr/>
        </p:nvSpPr>
        <p:spPr>
          <a:xfrm>
            <a:off x="2923200" y="242964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34" name="CustomShape 32"/>
          <p:cNvSpPr/>
          <p:nvPr/>
        </p:nvSpPr>
        <p:spPr>
          <a:xfrm>
            <a:off x="4758480" y="504252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35" name="CustomShape 33"/>
          <p:cNvSpPr/>
          <p:nvPr/>
        </p:nvSpPr>
        <p:spPr>
          <a:xfrm>
            <a:off x="2797200" y="2354400"/>
            <a:ext cx="29764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sd_ble_gap_address_set(…)</a:t>
            </a:r>
            <a:endParaRPr/>
          </a:p>
        </p:txBody>
      </p:sp>
      <p:sp>
        <p:nvSpPr>
          <p:cNvPr id="436" name="CustomShape 34"/>
          <p:cNvSpPr/>
          <p:nvPr/>
        </p:nvSpPr>
        <p:spPr>
          <a:xfrm>
            <a:off x="4783320" y="390636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37" name="CustomShape 35"/>
          <p:cNvSpPr/>
          <p:nvPr/>
        </p:nvSpPr>
        <p:spPr>
          <a:xfrm>
            <a:off x="3066480" y="3959280"/>
            <a:ext cx="17049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38" name="CustomShape 36"/>
          <p:cNvSpPr/>
          <p:nvPr/>
        </p:nvSpPr>
        <p:spPr>
          <a:xfrm flipH="1">
            <a:off x="3054960" y="4368240"/>
            <a:ext cx="17006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39" name="CustomShape 37"/>
          <p:cNvSpPr/>
          <p:nvPr/>
        </p:nvSpPr>
        <p:spPr>
          <a:xfrm>
            <a:off x="2809800" y="3659400"/>
            <a:ext cx="31136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sd_ble_gap_adv_data_set(…)</a:t>
            </a:r>
            <a:endParaRPr/>
          </a:p>
        </p:txBody>
      </p:sp>
      <p:sp>
        <p:nvSpPr>
          <p:cNvPr id="440" name="CustomShape 38"/>
          <p:cNvSpPr/>
          <p:nvPr/>
        </p:nvSpPr>
        <p:spPr>
          <a:xfrm>
            <a:off x="2923200" y="495648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41" name="CustomShape 39"/>
          <p:cNvSpPr/>
          <p:nvPr/>
        </p:nvSpPr>
        <p:spPr>
          <a:xfrm>
            <a:off x="1308600" y="4967280"/>
            <a:ext cx="16830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42" name="CustomShape 40"/>
          <p:cNvSpPr/>
          <p:nvPr/>
        </p:nvSpPr>
        <p:spPr>
          <a:xfrm>
            <a:off x="995760" y="4647600"/>
            <a:ext cx="23090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BLE_GapStartAdv(…)</a:t>
            </a:r>
            <a:endParaRPr/>
          </a:p>
        </p:txBody>
      </p:sp>
      <p:sp>
        <p:nvSpPr>
          <p:cNvPr id="443" name="CustomShape 41"/>
          <p:cNvSpPr/>
          <p:nvPr/>
        </p:nvSpPr>
        <p:spPr>
          <a:xfrm flipH="1">
            <a:off x="1226520" y="5740560"/>
            <a:ext cx="1750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44" name="CustomShape 42"/>
          <p:cNvSpPr/>
          <p:nvPr/>
        </p:nvSpPr>
        <p:spPr>
          <a:xfrm>
            <a:off x="2899800" y="4697640"/>
            <a:ext cx="27176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sd_ble_gap_adv_start(…)</a:t>
            </a:r>
            <a:endParaRPr/>
          </a:p>
        </p:txBody>
      </p:sp>
      <p:sp>
        <p:nvSpPr>
          <p:cNvPr id="445" name="CustomShape 43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446" name="CustomShape 44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447" name="Line 45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48" name="CustomShape 46"/>
          <p:cNvSpPr/>
          <p:nvPr/>
        </p:nvSpPr>
        <p:spPr>
          <a:xfrm>
            <a:off x="4916160" y="2681280"/>
            <a:ext cx="1885320" cy="281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49" name="CustomShape 47"/>
          <p:cNvSpPr/>
          <p:nvPr/>
        </p:nvSpPr>
        <p:spPr>
          <a:xfrm>
            <a:off x="4904280" y="4001760"/>
            <a:ext cx="1914120" cy="275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50" name="CustomShape 48"/>
          <p:cNvSpPr/>
          <p:nvPr/>
        </p:nvSpPr>
        <p:spPr>
          <a:xfrm>
            <a:off x="4904280" y="5274000"/>
            <a:ext cx="18712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51" name="CustomShape 49"/>
          <p:cNvSpPr/>
          <p:nvPr/>
        </p:nvSpPr>
        <p:spPr>
          <a:xfrm>
            <a:off x="5297040" y="221472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52" name="CustomShape 50"/>
          <p:cNvSpPr/>
          <p:nvPr/>
        </p:nvSpPr>
        <p:spPr>
          <a:xfrm>
            <a:off x="5339880" y="355536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53" name="CustomShape 51"/>
          <p:cNvSpPr/>
          <p:nvPr/>
        </p:nvSpPr>
        <p:spPr>
          <a:xfrm>
            <a:off x="5218200" y="480744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54" name="CustomShape 52"/>
          <p:cNvSpPr/>
          <p:nvPr/>
        </p:nvSpPr>
        <p:spPr>
          <a:xfrm>
            <a:off x="7721640" y="5566320"/>
            <a:ext cx="908640" cy="14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55" name="CustomShape 53"/>
          <p:cNvSpPr/>
          <p:nvPr/>
        </p:nvSpPr>
        <p:spPr>
          <a:xfrm>
            <a:off x="7725240" y="5798160"/>
            <a:ext cx="908640" cy="14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56" name="CustomShape 54"/>
          <p:cNvSpPr/>
          <p:nvPr/>
        </p:nvSpPr>
        <p:spPr>
          <a:xfrm>
            <a:off x="7725240" y="6010560"/>
            <a:ext cx="908640" cy="14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57" name="CustomShape 55"/>
          <p:cNvSpPr/>
          <p:nvPr/>
        </p:nvSpPr>
        <p:spPr>
          <a:xfrm>
            <a:off x="7581240" y="5264280"/>
            <a:ext cx="110340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</a:t>
            </a:r>
            <a:endParaRPr/>
          </a:p>
        </p:txBody>
      </p:sp>
      <p:sp>
        <p:nvSpPr>
          <p:cNvPr id="458" name="CustomShape 56"/>
          <p:cNvSpPr/>
          <p:nvPr/>
        </p:nvSpPr>
        <p:spPr>
          <a:xfrm>
            <a:off x="10162080" y="464760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59" name="CustomShape 57"/>
          <p:cNvSpPr/>
          <p:nvPr/>
        </p:nvSpPr>
        <p:spPr>
          <a:xfrm>
            <a:off x="101091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60" name="CustomShape 58"/>
          <p:cNvSpPr/>
          <p:nvPr/>
        </p:nvSpPr>
        <p:spPr>
          <a:xfrm>
            <a:off x="100864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61" name="CustomShape 59"/>
          <p:cNvSpPr/>
          <p:nvPr/>
        </p:nvSpPr>
        <p:spPr>
          <a:xfrm>
            <a:off x="10258920" y="441468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Advertisement -2</a:t>
            </a:r>
            <a:endParaRPr/>
          </a:p>
        </p:txBody>
      </p:sp>
      <p:sp>
        <p:nvSpPr>
          <p:cNvPr id="463" name="Line 2"/>
          <p:cNvSpPr/>
          <p:nvPr/>
        </p:nvSpPr>
        <p:spPr>
          <a:xfrm>
            <a:off x="116820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64" name="CustomShape 3"/>
          <p:cNvSpPr/>
          <p:nvPr/>
        </p:nvSpPr>
        <p:spPr>
          <a:xfrm>
            <a:off x="5511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465" name="CustomShape 4"/>
          <p:cNvSpPr/>
          <p:nvPr/>
        </p:nvSpPr>
        <p:spPr>
          <a:xfrm>
            <a:off x="1095480" y="2043360"/>
            <a:ext cx="133920" cy="3735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66" name="CustomShape 5"/>
          <p:cNvSpPr/>
          <p:nvPr/>
        </p:nvSpPr>
        <p:spPr>
          <a:xfrm>
            <a:off x="100839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467" name="CustomShape 6"/>
          <p:cNvSpPr/>
          <p:nvPr/>
        </p:nvSpPr>
        <p:spPr>
          <a:xfrm>
            <a:off x="101368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68" name="CustomShape 7"/>
          <p:cNvSpPr/>
          <p:nvPr/>
        </p:nvSpPr>
        <p:spPr>
          <a:xfrm>
            <a:off x="1032804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469" name="CustomShape 8"/>
          <p:cNvSpPr/>
          <p:nvPr/>
        </p:nvSpPr>
        <p:spPr>
          <a:xfrm>
            <a:off x="101368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70" name="CustomShape 9"/>
          <p:cNvSpPr/>
          <p:nvPr/>
        </p:nvSpPr>
        <p:spPr>
          <a:xfrm>
            <a:off x="1033164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471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72" name="CustomShape 11"/>
          <p:cNvSpPr/>
          <p:nvPr/>
        </p:nvSpPr>
        <p:spPr>
          <a:xfrm>
            <a:off x="221328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473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74" name="CustomShape 13"/>
          <p:cNvSpPr/>
          <p:nvPr/>
        </p:nvSpPr>
        <p:spPr>
          <a:xfrm>
            <a:off x="40730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475" name="CustomShape 14"/>
          <p:cNvSpPr/>
          <p:nvPr/>
        </p:nvSpPr>
        <p:spPr>
          <a:xfrm>
            <a:off x="4681440" y="281448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76" name="CustomShape 15"/>
          <p:cNvSpPr/>
          <p:nvPr/>
        </p:nvSpPr>
        <p:spPr>
          <a:xfrm>
            <a:off x="3043800" y="2868120"/>
            <a:ext cx="1636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77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78" name="CustomShape 17"/>
          <p:cNvSpPr/>
          <p:nvPr/>
        </p:nvSpPr>
        <p:spPr>
          <a:xfrm>
            <a:off x="6159960" y="154008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479" name="CustomShape 18"/>
          <p:cNvSpPr/>
          <p:nvPr/>
        </p:nvSpPr>
        <p:spPr>
          <a:xfrm flipH="1" flipV="1">
            <a:off x="3049920" y="3342960"/>
            <a:ext cx="1702080" cy="252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80" name="CustomShape 19"/>
          <p:cNvSpPr/>
          <p:nvPr/>
        </p:nvSpPr>
        <p:spPr>
          <a:xfrm>
            <a:off x="101368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481" name="CustomShape 20"/>
          <p:cNvSpPr/>
          <p:nvPr/>
        </p:nvSpPr>
        <p:spPr>
          <a:xfrm>
            <a:off x="101368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482" name="CustomShape 21"/>
          <p:cNvSpPr/>
          <p:nvPr/>
        </p:nvSpPr>
        <p:spPr>
          <a:xfrm>
            <a:off x="798876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483" name="CustomShape 22"/>
          <p:cNvSpPr/>
          <p:nvPr/>
        </p:nvSpPr>
        <p:spPr>
          <a:xfrm>
            <a:off x="1224360" y="276336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84" name="CustomShape 23"/>
          <p:cNvSpPr/>
          <p:nvPr/>
        </p:nvSpPr>
        <p:spPr>
          <a:xfrm>
            <a:off x="1036440" y="2361600"/>
            <a:ext cx="22726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BLE_GapStopAdv(…)</a:t>
            </a:r>
            <a:endParaRPr/>
          </a:p>
        </p:txBody>
      </p:sp>
      <p:sp>
        <p:nvSpPr>
          <p:cNvPr id="485" name="CustomShape 24"/>
          <p:cNvSpPr/>
          <p:nvPr/>
        </p:nvSpPr>
        <p:spPr>
          <a:xfrm flipH="1">
            <a:off x="1269000" y="3431160"/>
            <a:ext cx="16988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86" name="CustomShape 25"/>
          <p:cNvSpPr/>
          <p:nvPr/>
        </p:nvSpPr>
        <p:spPr>
          <a:xfrm>
            <a:off x="2898000" y="276336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87" name="CustomShape 26"/>
          <p:cNvSpPr/>
          <p:nvPr/>
        </p:nvSpPr>
        <p:spPr>
          <a:xfrm>
            <a:off x="2745000" y="2567520"/>
            <a:ext cx="268092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sd_ble_gap_adv_stop(…)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88" name="CustomShape 27"/>
          <p:cNvSpPr/>
          <p:nvPr/>
        </p:nvSpPr>
        <p:spPr>
          <a:xfrm>
            <a:off x="101368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489" name="CustomShape 28"/>
          <p:cNvSpPr/>
          <p:nvPr/>
        </p:nvSpPr>
        <p:spPr>
          <a:xfrm>
            <a:off x="1026792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490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91" name="CustomShape 30"/>
          <p:cNvSpPr/>
          <p:nvPr/>
        </p:nvSpPr>
        <p:spPr>
          <a:xfrm>
            <a:off x="4827240" y="297072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92" name="CustomShape 31"/>
          <p:cNvSpPr/>
          <p:nvPr/>
        </p:nvSpPr>
        <p:spPr>
          <a:xfrm>
            <a:off x="5138640" y="252216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93" name="CustomShape 32"/>
          <p:cNvSpPr/>
          <p:nvPr/>
        </p:nvSpPr>
        <p:spPr>
          <a:xfrm>
            <a:off x="10136880" y="464760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94" name="CustomShape 33"/>
          <p:cNvSpPr/>
          <p:nvPr/>
        </p:nvSpPr>
        <p:spPr>
          <a:xfrm>
            <a:off x="100839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95" name="CustomShape 34"/>
          <p:cNvSpPr/>
          <p:nvPr/>
        </p:nvSpPr>
        <p:spPr>
          <a:xfrm>
            <a:off x="100612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96" name="CustomShape 35"/>
          <p:cNvSpPr/>
          <p:nvPr/>
        </p:nvSpPr>
        <p:spPr>
          <a:xfrm>
            <a:off x="10233360" y="441468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497" name="CustomShape 36"/>
          <p:cNvSpPr/>
          <p:nvPr/>
        </p:nvSpPr>
        <p:spPr>
          <a:xfrm>
            <a:off x="459360" y="2101680"/>
            <a:ext cx="9045720" cy="3497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498" name="CustomShape 37"/>
          <p:cNvSpPr/>
          <p:nvPr/>
        </p:nvSpPr>
        <p:spPr>
          <a:xfrm>
            <a:off x="288000" y="2149560"/>
            <a:ext cx="349920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[Application stops advertisement] </a:t>
            </a:r>
            <a:endParaRPr/>
          </a:p>
        </p:txBody>
      </p:sp>
      <p:sp>
        <p:nvSpPr>
          <p:cNvPr id="499" name="CustomShape 38"/>
          <p:cNvSpPr/>
          <p:nvPr/>
        </p:nvSpPr>
        <p:spPr>
          <a:xfrm>
            <a:off x="293040" y="3950280"/>
            <a:ext cx="25617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[Advertisement timeout] </a:t>
            </a:r>
            <a:endParaRPr/>
          </a:p>
        </p:txBody>
      </p:sp>
      <p:sp>
        <p:nvSpPr>
          <p:cNvPr id="500" name="CustomShape 39"/>
          <p:cNvSpPr/>
          <p:nvPr/>
        </p:nvSpPr>
        <p:spPr>
          <a:xfrm>
            <a:off x="486720" y="3844800"/>
            <a:ext cx="9034200" cy="9720"/>
          </a:xfrm>
          <a:prstGeom prst="straightConnector1">
            <a:avLst/>
          </a:prstGeom>
          <a:noFill/>
          <a:ln cap="rnd" w="28440">
            <a:solidFill>
              <a:srgbClr val="558ed5"/>
            </a:solidFill>
            <a:custDash>
              <a:ds d="6241000000" sp="6241000000"/>
            </a:custDash>
            <a:miter/>
          </a:ln>
        </p:spPr>
      </p:sp>
      <p:sp>
        <p:nvSpPr>
          <p:cNvPr id="501" name="CustomShape 40"/>
          <p:cNvSpPr/>
          <p:nvPr/>
        </p:nvSpPr>
        <p:spPr>
          <a:xfrm>
            <a:off x="709200" y="3457080"/>
            <a:ext cx="183240" cy="33696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CustomShape 41"/>
          <p:cNvSpPr/>
          <p:nvPr/>
        </p:nvSpPr>
        <p:spPr>
          <a:xfrm flipH="1">
            <a:off x="2910240" y="5092200"/>
            <a:ext cx="184968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03" name="CustomShape 42"/>
          <p:cNvSpPr/>
          <p:nvPr/>
        </p:nvSpPr>
        <p:spPr>
          <a:xfrm>
            <a:off x="4690080" y="467244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04" name="CustomShape 43"/>
          <p:cNvSpPr/>
          <p:nvPr/>
        </p:nvSpPr>
        <p:spPr>
          <a:xfrm>
            <a:off x="2854800" y="458640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05" name="CustomShape 44"/>
          <p:cNvSpPr/>
          <p:nvPr/>
        </p:nvSpPr>
        <p:spPr>
          <a:xfrm flipH="1">
            <a:off x="1158120" y="5281200"/>
            <a:ext cx="175068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06" name="CustomShape 45"/>
          <p:cNvSpPr/>
          <p:nvPr/>
        </p:nvSpPr>
        <p:spPr>
          <a:xfrm>
            <a:off x="4835880" y="477756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07" name="CustomShape 46"/>
          <p:cNvSpPr/>
          <p:nvPr/>
        </p:nvSpPr>
        <p:spPr>
          <a:xfrm>
            <a:off x="5186160" y="436968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08" name="CustomShape 47"/>
          <p:cNvSpPr/>
          <p:nvPr/>
        </p:nvSpPr>
        <p:spPr>
          <a:xfrm>
            <a:off x="2564640" y="4809240"/>
            <a:ext cx="25894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BLE_GAP_EVT_TIMEOUT</a:t>
            </a:r>
            <a:endParaRPr/>
          </a:p>
        </p:txBody>
      </p:sp>
      <p:sp>
        <p:nvSpPr>
          <p:cNvPr id="509" name="CustomShape 48"/>
          <p:cNvSpPr/>
          <p:nvPr/>
        </p:nvSpPr>
        <p:spPr>
          <a:xfrm>
            <a:off x="902520" y="5021640"/>
            <a:ext cx="268848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BLE_GAP_EVENT_TIMEOUT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Scanning -1</a:t>
            </a:r>
            <a:endParaRPr/>
          </a:p>
        </p:txBody>
      </p:sp>
      <p:sp>
        <p:nvSpPr>
          <p:cNvPr id="511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12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513" name="CustomShape 4"/>
          <p:cNvSpPr/>
          <p:nvPr/>
        </p:nvSpPr>
        <p:spPr>
          <a:xfrm>
            <a:off x="1121040" y="2146680"/>
            <a:ext cx="146160" cy="3947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14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515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16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517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18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519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20" name="CustomShape 11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521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22" name="CustomShape 13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523" name="CustomShape 14"/>
          <p:cNvSpPr/>
          <p:nvPr/>
        </p:nvSpPr>
        <p:spPr>
          <a:xfrm>
            <a:off x="4707000" y="248076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24" name="CustomShape 15"/>
          <p:cNvSpPr/>
          <p:nvPr/>
        </p:nvSpPr>
        <p:spPr>
          <a:xfrm>
            <a:off x="3058920" y="2580120"/>
            <a:ext cx="1636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25" name="Line 16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26" name="CustomShape 17"/>
          <p:cNvSpPr/>
          <p:nvPr/>
        </p:nvSpPr>
        <p:spPr>
          <a:xfrm>
            <a:off x="6185520" y="154008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527" name="CustomShape 18"/>
          <p:cNvSpPr/>
          <p:nvPr/>
        </p:nvSpPr>
        <p:spPr>
          <a:xfrm flipH="1" flipV="1">
            <a:off x="3075480" y="3009240"/>
            <a:ext cx="1702080" cy="252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28" name="CustomShape 19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529" name="CustomShape 20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530" name="CustomShape 21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</a:t>
            </a:r>
            <a:endParaRPr/>
          </a:p>
        </p:txBody>
      </p:sp>
      <p:sp>
        <p:nvSpPr>
          <p:cNvPr id="531" name="CustomShape 22"/>
          <p:cNvSpPr/>
          <p:nvPr/>
        </p:nvSpPr>
        <p:spPr>
          <a:xfrm>
            <a:off x="1249920" y="242964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32" name="CustomShape 23"/>
          <p:cNvSpPr/>
          <p:nvPr/>
        </p:nvSpPr>
        <p:spPr>
          <a:xfrm>
            <a:off x="1049400" y="2104200"/>
            <a:ext cx="24188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BLE_GapStartScan(…)</a:t>
            </a:r>
            <a:endParaRPr/>
          </a:p>
        </p:txBody>
      </p:sp>
      <p:sp>
        <p:nvSpPr>
          <p:cNvPr id="533" name="CustomShape 24"/>
          <p:cNvSpPr/>
          <p:nvPr/>
        </p:nvSpPr>
        <p:spPr>
          <a:xfrm flipH="1">
            <a:off x="1294200" y="3097440"/>
            <a:ext cx="16988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34" name="CustomShape 25"/>
          <p:cNvSpPr/>
          <p:nvPr/>
        </p:nvSpPr>
        <p:spPr>
          <a:xfrm>
            <a:off x="2923200" y="242964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35" name="CustomShape 26"/>
          <p:cNvSpPr/>
          <p:nvPr/>
        </p:nvSpPr>
        <p:spPr>
          <a:xfrm>
            <a:off x="2773800" y="2235600"/>
            <a:ext cx="2813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sd_ble_gap_scan_start(…)</a:t>
            </a:r>
            <a:endParaRPr/>
          </a:p>
        </p:txBody>
      </p:sp>
      <p:sp>
        <p:nvSpPr>
          <p:cNvPr id="536" name="CustomShape 27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37" name="CustomShape 28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538" name="Line 2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39" name="CustomShape 30"/>
          <p:cNvSpPr/>
          <p:nvPr/>
        </p:nvSpPr>
        <p:spPr>
          <a:xfrm>
            <a:off x="4852800" y="263700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40" name="CustomShape 31"/>
          <p:cNvSpPr/>
          <p:nvPr/>
        </p:nvSpPr>
        <p:spPr>
          <a:xfrm>
            <a:off x="5163840" y="218844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41" name="CustomShape 32"/>
          <p:cNvSpPr/>
          <p:nvPr/>
        </p:nvSpPr>
        <p:spPr>
          <a:xfrm flipH="1">
            <a:off x="7784640" y="3463920"/>
            <a:ext cx="815400" cy="14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42" name="CustomShape 33"/>
          <p:cNvSpPr/>
          <p:nvPr/>
        </p:nvSpPr>
        <p:spPr>
          <a:xfrm>
            <a:off x="7308000" y="3148920"/>
            <a:ext cx="110340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</a:t>
            </a:r>
            <a:endParaRPr/>
          </a:p>
        </p:txBody>
      </p:sp>
      <p:sp>
        <p:nvSpPr>
          <p:cNvPr id="543" name="CustomShape 34"/>
          <p:cNvSpPr/>
          <p:nvPr/>
        </p:nvSpPr>
        <p:spPr>
          <a:xfrm>
            <a:off x="10162080" y="464760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44" name="CustomShape 35"/>
          <p:cNvSpPr/>
          <p:nvPr/>
        </p:nvSpPr>
        <p:spPr>
          <a:xfrm>
            <a:off x="101091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45" name="CustomShape 36"/>
          <p:cNvSpPr/>
          <p:nvPr/>
        </p:nvSpPr>
        <p:spPr>
          <a:xfrm>
            <a:off x="100864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46" name="CustomShape 37"/>
          <p:cNvSpPr/>
          <p:nvPr/>
        </p:nvSpPr>
        <p:spPr>
          <a:xfrm>
            <a:off x="10258920" y="441468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547" name="CustomShape 38"/>
          <p:cNvSpPr/>
          <p:nvPr/>
        </p:nvSpPr>
        <p:spPr>
          <a:xfrm flipH="1">
            <a:off x="3061440" y="3804840"/>
            <a:ext cx="17737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48" name="CustomShape 39"/>
          <p:cNvSpPr/>
          <p:nvPr/>
        </p:nvSpPr>
        <p:spPr>
          <a:xfrm>
            <a:off x="4764960" y="346896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49" name="CustomShape 40"/>
          <p:cNvSpPr/>
          <p:nvPr/>
        </p:nvSpPr>
        <p:spPr>
          <a:xfrm>
            <a:off x="2929680" y="338292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50" name="CustomShape 41"/>
          <p:cNvSpPr/>
          <p:nvPr/>
        </p:nvSpPr>
        <p:spPr>
          <a:xfrm flipH="1">
            <a:off x="1226520" y="4106160"/>
            <a:ext cx="175068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51" name="CustomShape 42"/>
          <p:cNvSpPr/>
          <p:nvPr/>
        </p:nvSpPr>
        <p:spPr>
          <a:xfrm>
            <a:off x="4910760" y="3574080"/>
            <a:ext cx="1893960" cy="2426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52" name="CustomShape 43"/>
          <p:cNvSpPr/>
          <p:nvPr/>
        </p:nvSpPr>
        <p:spPr>
          <a:xfrm>
            <a:off x="5170320" y="310608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53" name="CustomShape 44"/>
          <p:cNvSpPr/>
          <p:nvPr/>
        </p:nvSpPr>
        <p:spPr>
          <a:xfrm>
            <a:off x="2781000" y="3466440"/>
            <a:ext cx="300096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BLE_GAP_EVT_ADV_REPORT</a:t>
            </a:r>
            <a:endParaRPr/>
          </a:p>
        </p:txBody>
      </p:sp>
      <p:sp>
        <p:nvSpPr>
          <p:cNvPr id="554" name="CustomShape 45"/>
          <p:cNvSpPr/>
          <p:nvPr/>
        </p:nvSpPr>
        <p:spPr>
          <a:xfrm>
            <a:off x="1135080" y="3828240"/>
            <a:ext cx="30999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BLE_GAP_EVENT_ADV_REPORT</a:t>
            </a:r>
            <a:endParaRPr/>
          </a:p>
        </p:txBody>
      </p:sp>
      <p:sp>
        <p:nvSpPr>
          <p:cNvPr id="555" name="CustomShape 46"/>
          <p:cNvSpPr/>
          <p:nvPr/>
        </p:nvSpPr>
        <p:spPr>
          <a:xfrm flipH="1">
            <a:off x="7798680" y="4349880"/>
            <a:ext cx="815400" cy="14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56" name="CustomShape 47"/>
          <p:cNvSpPr/>
          <p:nvPr/>
        </p:nvSpPr>
        <p:spPr>
          <a:xfrm>
            <a:off x="7322400" y="4035240"/>
            <a:ext cx="110340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</a:t>
            </a:r>
            <a:endParaRPr/>
          </a:p>
        </p:txBody>
      </p:sp>
      <p:sp>
        <p:nvSpPr>
          <p:cNvPr id="557" name="CustomShape 48"/>
          <p:cNvSpPr/>
          <p:nvPr/>
        </p:nvSpPr>
        <p:spPr>
          <a:xfrm flipH="1">
            <a:off x="3067920" y="4702680"/>
            <a:ext cx="17701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58" name="CustomShape 49"/>
          <p:cNvSpPr/>
          <p:nvPr/>
        </p:nvSpPr>
        <p:spPr>
          <a:xfrm>
            <a:off x="4779360" y="435492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59" name="CustomShape 50"/>
          <p:cNvSpPr/>
          <p:nvPr/>
        </p:nvSpPr>
        <p:spPr>
          <a:xfrm>
            <a:off x="2944080" y="434520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60" name="CustomShape 51"/>
          <p:cNvSpPr/>
          <p:nvPr/>
        </p:nvSpPr>
        <p:spPr>
          <a:xfrm flipH="1">
            <a:off x="1256760" y="5048640"/>
            <a:ext cx="175068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61" name="CustomShape 52"/>
          <p:cNvSpPr/>
          <p:nvPr/>
        </p:nvSpPr>
        <p:spPr>
          <a:xfrm>
            <a:off x="4925160" y="4460040"/>
            <a:ext cx="1893240" cy="269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62" name="CustomShape 53"/>
          <p:cNvSpPr/>
          <p:nvPr/>
        </p:nvSpPr>
        <p:spPr>
          <a:xfrm>
            <a:off x="5184720" y="394956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63" name="CustomShape 54"/>
          <p:cNvSpPr/>
          <p:nvPr/>
        </p:nvSpPr>
        <p:spPr>
          <a:xfrm>
            <a:off x="2805840" y="4340880"/>
            <a:ext cx="300096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BLE_GAP_EVT_ADV_REPORT</a:t>
            </a:r>
            <a:endParaRPr/>
          </a:p>
        </p:txBody>
      </p:sp>
      <p:sp>
        <p:nvSpPr>
          <p:cNvPr id="564" name="CustomShape 55"/>
          <p:cNvSpPr/>
          <p:nvPr/>
        </p:nvSpPr>
        <p:spPr>
          <a:xfrm>
            <a:off x="1130760" y="4758120"/>
            <a:ext cx="30999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BLE_GAP_EVENT_ADV_REPORT</a:t>
            </a:r>
            <a:endParaRPr/>
          </a:p>
        </p:txBody>
      </p:sp>
      <p:sp>
        <p:nvSpPr>
          <p:cNvPr id="565" name="CustomShape 56"/>
          <p:cNvSpPr/>
          <p:nvPr/>
        </p:nvSpPr>
        <p:spPr>
          <a:xfrm flipH="1">
            <a:off x="7802280" y="5278680"/>
            <a:ext cx="815400" cy="14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66" name="CustomShape 57"/>
          <p:cNvSpPr/>
          <p:nvPr/>
        </p:nvSpPr>
        <p:spPr>
          <a:xfrm flipH="1">
            <a:off x="3057480" y="5640840"/>
            <a:ext cx="17737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67" name="CustomShape 58"/>
          <p:cNvSpPr/>
          <p:nvPr/>
        </p:nvSpPr>
        <p:spPr>
          <a:xfrm>
            <a:off x="4782960" y="528372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68" name="CustomShape 59"/>
          <p:cNvSpPr/>
          <p:nvPr/>
        </p:nvSpPr>
        <p:spPr>
          <a:xfrm>
            <a:off x="2936520" y="532908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69" name="CustomShape 60"/>
          <p:cNvSpPr/>
          <p:nvPr/>
        </p:nvSpPr>
        <p:spPr>
          <a:xfrm flipH="1">
            <a:off x="1250640" y="6012360"/>
            <a:ext cx="175068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70" name="CustomShape 61"/>
          <p:cNvSpPr/>
          <p:nvPr/>
        </p:nvSpPr>
        <p:spPr>
          <a:xfrm>
            <a:off x="4928760" y="5388480"/>
            <a:ext cx="1893240" cy="269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71" name="CustomShape 62"/>
          <p:cNvSpPr/>
          <p:nvPr/>
        </p:nvSpPr>
        <p:spPr>
          <a:xfrm>
            <a:off x="5187960" y="491004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72" name="CustomShape 63"/>
          <p:cNvSpPr/>
          <p:nvPr/>
        </p:nvSpPr>
        <p:spPr>
          <a:xfrm>
            <a:off x="2821680" y="5313960"/>
            <a:ext cx="300096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BLE_GAP_EVT_ADV_REPORT</a:t>
            </a:r>
            <a:endParaRPr/>
          </a:p>
        </p:txBody>
      </p:sp>
      <p:sp>
        <p:nvSpPr>
          <p:cNvPr id="573" name="CustomShape 64"/>
          <p:cNvSpPr/>
          <p:nvPr/>
        </p:nvSpPr>
        <p:spPr>
          <a:xfrm>
            <a:off x="1130760" y="5720040"/>
            <a:ext cx="30999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BLE_GAP_EVENT_ADV_REPORT</a:t>
            </a:r>
            <a:endParaRPr/>
          </a:p>
        </p:txBody>
      </p:sp>
      <p:sp>
        <p:nvSpPr>
          <p:cNvPr id="574" name="CustomShape 65"/>
          <p:cNvSpPr/>
          <p:nvPr/>
        </p:nvSpPr>
        <p:spPr>
          <a:xfrm>
            <a:off x="7341840" y="4879440"/>
            <a:ext cx="110340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Scanning -2</a:t>
            </a:r>
            <a:endParaRPr/>
          </a:p>
        </p:txBody>
      </p:sp>
      <p:sp>
        <p:nvSpPr>
          <p:cNvPr id="576" name="Line 2"/>
          <p:cNvSpPr/>
          <p:nvPr/>
        </p:nvSpPr>
        <p:spPr>
          <a:xfrm>
            <a:off x="116820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77" name="CustomShape 3"/>
          <p:cNvSpPr/>
          <p:nvPr/>
        </p:nvSpPr>
        <p:spPr>
          <a:xfrm>
            <a:off x="5511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578" name="CustomShape 4"/>
          <p:cNvSpPr/>
          <p:nvPr/>
        </p:nvSpPr>
        <p:spPr>
          <a:xfrm>
            <a:off x="1095480" y="2061720"/>
            <a:ext cx="142560" cy="3706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79" name="CustomShape 5"/>
          <p:cNvSpPr/>
          <p:nvPr/>
        </p:nvSpPr>
        <p:spPr>
          <a:xfrm>
            <a:off x="100839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580" name="CustomShape 6"/>
          <p:cNvSpPr/>
          <p:nvPr/>
        </p:nvSpPr>
        <p:spPr>
          <a:xfrm>
            <a:off x="101368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81" name="CustomShape 7"/>
          <p:cNvSpPr/>
          <p:nvPr/>
        </p:nvSpPr>
        <p:spPr>
          <a:xfrm>
            <a:off x="1032804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582" name="CustomShape 8"/>
          <p:cNvSpPr/>
          <p:nvPr/>
        </p:nvSpPr>
        <p:spPr>
          <a:xfrm>
            <a:off x="101368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83" name="CustomShape 9"/>
          <p:cNvSpPr/>
          <p:nvPr/>
        </p:nvSpPr>
        <p:spPr>
          <a:xfrm>
            <a:off x="1033164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584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85" name="CustomShape 11"/>
          <p:cNvSpPr/>
          <p:nvPr/>
        </p:nvSpPr>
        <p:spPr>
          <a:xfrm>
            <a:off x="221328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586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87" name="CustomShape 13"/>
          <p:cNvSpPr/>
          <p:nvPr/>
        </p:nvSpPr>
        <p:spPr>
          <a:xfrm>
            <a:off x="40730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588" name="CustomShape 14"/>
          <p:cNvSpPr/>
          <p:nvPr/>
        </p:nvSpPr>
        <p:spPr>
          <a:xfrm>
            <a:off x="4681440" y="278172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89" name="CustomShape 15"/>
          <p:cNvSpPr/>
          <p:nvPr/>
        </p:nvSpPr>
        <p:spPr>
          <a:xfrm>
            <a:off x="3043800" y="2835360"/>
            <a:ext cx="1636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90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91" name="CustomShape 17"/>
          <p:cNvSpPr/>
          <p:nvPr/>
        </p:nvSpPr>
        <p:spPr>
          <a:xfrm>
            <a:off x="6159960" y="154008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592" name="CustomShape 18"/>
          <p:cNvSpPr/>
          <p:nvPr/>
        </p:nvSpPr>
        <p:spPr>
          <a:xfrm flipH="1" flipV="1">
            <a:off x="3049920" y="3310560"/>
            <a:ext cx="1702080" cy="252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93" name="CustomShape 19"/>
          <p:cNvSpPr/>
          <p:nvPr/>
        </p:nvSpPr>
        <p:spPr>
          <a:xfrm>
            <a:off x="101368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594" name="CustomShape 20"/>
          <p:cNvSpPr/>
          <p:nvPr/>
        </p:nvSpPr>
        <p:spPr>
          <a:xfrm>
            <a:off x="101368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595" name="CustomShape 21"/>
          <p:cNvSpPr/>
          <p:nvPr/>
        </p:nvSpPr>
        <p:spPr>
          <a:xfrm>
            <a:off x="798876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</a:t>
            </a:r>
            <a:endParaRPr/>
          </a:p>
        </p:txBody>
      </p:sp>
      <p:sp>
        <p:nvSpPr>
          <p:cNvPr id="596" name="CustomShape 22"/>
          <p:cNvSpPr/>
          <p:nvPr/>
        </p:nvSpPr>
        <p:spPr>
          <a:xfrm>
            <a:off x="1224360" y="273060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97" name="CustomShape 23"/>
          <p:cNvSpPr/>
          <p:nvPr/>
        </p:nvSpPr>
        <p:spPr>
          <a:xfrm>
            <a:off x="1036800" y="2328840"/>
            <a:ext cx="23821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BLE_GapStopScan(…)</a:t>
            </a:r>
            <a:endParaRPr/>
          </a:p>
        </p:txBody>
      </p:sp>
      <p:sp>
        <p:nvSpPr>
          <p:cNvPr id="598" name="CustomShape 24"/>
          <p:cNvSpPr/>
          <p:nvPr/>
        </p:nvSpPr>
        <p:spPr>
          <a:xfrm flipH="1">
            <a:off x="1269000" y="3398760"/>
            <a:ext cx="16988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99" name="CustomShape 25"/>
          <p:cNvSpPr/>
          <p:nvPr/>
        </p:nvSpPr>
        <p:spPr>
          <a:xfrm>
            <a:off x="2898000" y="273060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00" name="CustomShape 26"/>
          <p:cNvSpPr/>
          <p:nvPr/>
        </p:nvSpPr>
        <p:spPr>
          <a:xfrm>
            <a:off x="2732760" y="2534760"/>
            <a:ext cx="277704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sd_ble_gap_scan_stop(…)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01" name="CustomShape 27"/>
          <p:cNvSpPr/>
          <p:nvPr/>
        </p:nvSpPr>
        <p:spPr>
          <a:xfrm>
            <a:off x="101368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02" name="CustomShape 28"/>
          <p:cNvSpPr/>
          <p:nvPr/>
        </p:nvSpPr>
        <p:spPr>
          <a:xfrm>
            <a:off x="1026792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603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04" name="CustomShape 30"/>
          <p:cNvSpPr/>
          <p:nvPr/>
        </p:nvSpPr>
        <p:spPr>
          <a:xfrm>
            <a:off x="4827240" y="293832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605" name="CustomShape 31"/>
          <p:cNvSpPr/>
          <p:nvPr/>
        </p:nvSpPr>
        <p:spPr>
          <a:xfrm>
            <a:off x="5138640" y="248940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606" name="CustomShape 32"/>
          <p:cNvSpPr/>
          <p:nvPr/>
        </p:nvSpPr>
        <p:spPr>
          <a:xfrm>
            <a:off x="10136880" y="464760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607" name="CustomShape 33"/>
          <p:cNvSpPr/>
          <p:nvPr/>
        </p:nvSpPr>
        <p:spPr>
          <a:xfrm>
            <a:off x="100839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608" name="CustomShape 34"/>
          <p:cNvSpPr/>
          <p:nvPr/>
        </p:nvSpPr>
        <p:spPr>
          <a:xfrm>
            <a:off x="100612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609" name="CustomShape 35"/>
          <p:cNvSpPr/>
          <p:nvPr/>
        </p:nvSpPr>
        <p:spPr>
          <a:xfrm>
            <a:off x="10233360" y="441468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610" name="CustomShape 36"/>
          <p:cNvSpPr/>
          <p:nvPr/>
        </p:nvSpPr>
        <p:spPr>
          <a:xfrm>
            <a:off x="488520" y="2101680"/>
            <a:ext cx="9045720" cy="3497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611" name="CustomShape 37"/>
          <p:cNvSpPr/>
          <p:nvPr/>
        </p:nvSpPr>
        <p:spPr>
          <a:xfrm>
            <a:off x="360360" y="2149560"/>
            <a:ext cx="29307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[Application stops scanning] </a:t>
            </a:r>
            <a:endParaRPr/>
          </a:p>
        </p:txBody>
      </p:sp>
      <p:sp>
        <p:nvSpPr>
          <p:cNvPr id="612" name="CustomShape 38"/>
          <p:cNvSpPr/>
          <p:nvPr/>
        </p:nvSpPr>
        <p:spPr>
          <a:xfrm>
            <a:off x="355320" y="3950280"/>
            <a:ext cx="20073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[Scanning timeout] </a:t>
            </a:r>
            <a:endParaRPr/>
          </a:p>
        </p:txBody>
      </p:sp>
      <p:sp>
        <p:nvSpPr>
          <p:cNvPr id="613" name="CustomShape 39"/>
          <p:cNvSpPr/>
          <p:nvPr/>
        </p:nvSpPr>
        <p:spPr>
          <a:xfrm>
            <a:off x="516240" y="3844800"/>
            <a:ext cx="9034200" cy="9720"/>
          </a:xfrm>
          <a:prstGeom prst="straightConnector1">
            <a:avLst/>
          </a:prstGeom>
          <a:noFill/>
          <a:ln cap="rnd" w="28440">
            <a:solidFill>
              <a:srgbClr val="558ed5"/>
            </a:solidFill>
            <a:custDash>
              <a:ds d="6241000000" sp="6241000000"/>
            </a:custDash>
            <a:miter/>
          </a:ln>
        </p:spPr>
      </p:sp>
      <p:sp>
        <p:nvSpPr>
          <p:cNvPr id="614" name="CustomShape 40"/>
          <p:cNvSpPr/>
          <p:nvPr/>
        </p:nvSpPr>
        <p:spPr>
          <a:xfrm>
            <a:off x="738360" y="3457080"/>
            <a:ext cx="183240" cy="33696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CustomShape 41"/>
          <p:cNvSpPr/>
          <p:nvPr/>
        </p:nvSpPr>
        <p:spPr>
          <a:xfrm flipH="1">
            <a:off x="3063960" y="4723920"/>
            <a:ext cx="17737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16" name="CustomShape 42"/>
          <p:cNvSpPr/>
          <p:nvPr/>
        </p:nvSpPr>
        <p:spPr>
          <a:xfrm>
            <a:off x="4767840" y="430416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17" name="CustomShape 43"/>
          <p:cNvSpPr/>
          <p:nvPr/>
        </p:nvSpPr>
        <p:spPr>
          <a:xfrm>
            <a:off x="2932560" y="421812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18" name="CustomShape 44"/>
          <p:cNvSpPr/>
          <p:nvPr/>
        </p:nvSpPr>
        <p:spPr>
          <a:xfrm flipH="1">
            <a:off x="1222920" y="4912920"/>
            <a:ext cx="17103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19" name="CustomShape 45"/>
          <p:cNvSpPr/>
          <p:nvPr/>
        </p:nvSpPr>
        <p:spPr>
          <a:xfrm>
            <a:off x="4913640" y="440892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620" name="CustomShape 46"/>
          <p:cNvSpPr/>
          <p:nvPr/>
        </p:nvSpPr>
        <p:spPr>
          <a:xfrm>
            <a:off x="5172840" y="398376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621" name="CustomShape 47"/>
          <p:cNvSpPr/>
          <p:nvPr/>
        </p:nvSpPr>
        <p:spPr>
          <a:xfrm>
            <a:off x="2642400" y="4440600"/>
            <a:ext cx="25894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BLE_GAP_EVT_TIMEOUT</a:t>
            </a:r>
            <a:endParaRPr/>
          </a:p>
        </p:txBody>
      </p:sp>
      <p:sp>
        <p:nvSpPr>
          <p:cNvPr id="622" name="CustomShape 48"/>
          <p:cNvSpPr/>
          <p:nvPr/>
        </p:nvSpPr>
        <p:spPr>
          <a:xfrm>
            <a:off x="980280" y="4653000"/>
            <a:ext cx="268848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BLE_GAP_EVENT_TIMEOUT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3080" y="1176840"/>
            <a:ext cx="7237440" cy="242856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 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53"/>
              </a:lnSpc>
            </a:pP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Pairing - 1</a:t>
            </a:r>
            <a:endParaRPr/>
          </a:p>
        </p:txBody>
      </p:sp>
      <p:sp>
        <p:nvSpPr>
          <p:cNvPr id="624" name="Line 2"/>
          <p:cNvSpPr/>
          <p:nvPr/>
        </p:nvSpPr>
        <p:spPr>
          <a:xfrm>
            <a:off x="1168200" y="151596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25" name="CustomShape 3"/>
          <p:cNvSpPr/>
          <p:nvPr/>
        </p:nvSpPr>
        <p:spPr>
          <a:xfrm>
            <a:off x="551160" y="1139040"/>
            <a:ext cx="1301760" cy="349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App</a:t>
            </a:r>
            <a:endParaRPr/>
          </a:p>
        </p:txBody>
      </p:sp>
      <p:sp>
        <p:nvSpPr>
          <p:cNvPr id="626" name="CustomShape 4"/>
          <p:cNvSpPr/>
          <p:nvPr/>
        </p:nvSpPr>
        <p:spPr>
          <a:xfrm>
            <a:off x="10496160" y="31953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27" name="CustomShape 5"/>
          <p:cNvSpPr/>
          <p:nvPr/>
        </p:nvSpPr>
        <p:spPr>
          <a:xfrm>
            <a:off x="10687320" y="292464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628" name="CustomShape 6"/>
          <p:cNvSpPr/>
          <p:nvPr/>
        </p:nvSpPr>
        <p:spPr>
          <a:xfrm>
            <a:off x="10496160" y="405576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29" name="CustomShape 7"/>
          <p:cNvSpPr/>
          <p:nvPr/>
        </p:nvSpPr>
        <p:spPr>
          <a:xfrm>
            <a:off x="10690920" y="379656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630" name="Line 8"/>
          <p:cNvSpPr/>
          <p:nvPr/>
        </p:nvSpPr>
        <p:spPr>
          <a:xfrm flipH="1">
            <a:off x="3611160" y="148932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31" name="CustomShape 9"/>
          <p:cNvSpPr/>
          <p:nvPr/>
        </p:nvSpPr>
        <p:spPr>
          <a:xfrm>
            <a:off x="2764080" y="1162080"/>
            <a:ext cx="1740960" cy="336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Wrapper</a:t>
            </a:r>
            <a:endParaRPr/>
          </a:p>
        </p:txBody>
      </p:sp>
      <p:sp>
        <p:nvSpPr>
          <p:cNvPr id="632" name="CustomShape 10"/>
          <p:cNvSpPr/>
          <p:nvPr/>
        </p:nvSpPr>
        <p:spPr>
          <a:xfrm>
            <a:off x="10496160" y="190548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</p:txBody>
      </p:sp>
      <p:sp>
        <p:nvSpPr>
          <p:cNvPr id="633" name="CustomShape 11"/>
          <p:cNvSpPr/>
          <p:nvPr/>
        </p:nvSpPr>
        <p:spPr>
          <a:xfrm>
            <a:off x="10496160" y="242640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</p:txBody>
      </p:sp>
      <p:sp>
        <p:nvSpPr>
          <p:cNvPr id="634" name="CustomShape 12"/>
          <p:cNvSpPr/>
          <p:nvPr/>
        </p:nvSpPr>
        <p:spPr>
          <a:xfrm>
            <a:off x="10496160" y="36482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35" name="CustomShape 13"/>
          <p:cNvSpPr/>
          <p:nvPr/>
        </p:nvSpPr>
        <p:spPr>
          <a:xfrm>
            <a:off x="10627200" y="338904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636" name="Line 14"/>
          <p:cNvSpPr/>
          <p:nvPr/>
        </p:nvSpPr>
        <p:spPr>
          <a:xfrm flipH="1">
            <a:off x="9153360" y="14407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37" name="CustomShape 15"/>
          <p:cNvSpPr/>
          <p:nvPr/>
        </p:nvSpPr>
        <p:spPr>
          <a:xfrm>
            <a:off x="10496160" y="456048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638" name="CustomShape 16"/>
          <p:cNvSpPr/>
          <p:nvPr/>
        </p:nvSpPr>
        <p:spPr>
          <a:xfrm>
            <a:off x="10592640" y="432756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639" name="CustomShape 17"/>
          <p:cNvSpPr/>
          <p:nvPr/>
        </p:nvSpPr>
        <p:spPr>
          <a:xfrm>
            <a:off x="5766120" y="1162080"/>
            <a:ext cx="1663920" cy="326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  <a:ea typeface="ＭＳ Ｐゴシック"/>
              </a:rPr>
              <a:t>Peripheral Wrapper</a:t>
            </a:r>
            <a:endParaRPr/>
          </a:p>
        </p:txBody>
      </p:sp>
      <p:sp>
        <p:nvSpPr>
          <p:cNvPr id="640" name="Line 18"/>
          <p:cNvSpPr/>
          <p:nvPr/>
        </p:nvSpPr>
        <p:spPr>
          <a:xfrm flipH="1">
            <a:off x="6594840" y="14893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41" name="CustomShape 19"/>
          <p:cNvSpPr/>
          <p:nvPr/>
        </p:nvSpPr>
        <p:spPr>
          <a:xfrm>
            <a:off x="8361360" y="1162080"/>
            <a:ext cx="1548360" cy="326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  <a:ea typeface="ＭＳ Ｐゴシック"/>
              </a:rPr>
              <a:t>Peripheral App</a:t>
            </a:r>
            <a:endParaRPr/>
          </a:p>
        </p:txBody>
      </p:sp>
      <p:sp>
        <p:nvSpPr>
          <p:cNvPr id="642" name="CustomShape 20"/>
          <p:cNvSpPr/>
          <p:nvPr/>
        </p:nvSpPr>
        <p:spPr>
          <a:xfrm>
            <a:off x="1095480" y="1752480"/>
            <a:ext cx="137160" cy="3928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43" name="CustomShape 21"/>
          <p:cNvSpPr/>
          <p:nvPr/>
        </p:nvSpPr>
        <p:spPr>
          <a:xfrm>
            <a:off x="1224360" y="2087640"/>
            <a:ext cx="232092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44" name="CustomShape 22"/>
          <p:cNvSpPr/>
          <p:nvPr/>
        </p:nvSpPr>
        <p:spPr>
          <a:xfrm>
            <a:off x="1060560" y="1752480"/>
            <a:ext cx="183204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BLE_GapStopScan(…)</a:t>
            </a:r>
            <a:endParaRPr/>
          </a:p>
        </p:txBody>
      </p:sp>
      <p:sp>
        <p:nvSpPr>
          <p:cNvPr id="645" name="CustomShape 23"/>
          <p:cNvSpPr/>
          <p:nvPr/>
        </p:nvSpPr>
        <p:spPr>
          <a:xfrm flipH="1" flipV="1">
            <a:off x="1238040" y="2524680"/>
            <a:ext cx="2378880" cy="144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46" name="CustomShape 24"/>
          <p:cNvSpPr/>
          <p:nvPr/>
        </p:nvSpPr>
        <p:spPr>
          <a:xfrm>
            <a:off x="3546720" y="200196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47" name="CustomShape 25"/>
          <p:cNvSpPr/>
          <p:nvPr/>
        </p:nvSpPr>
        <p:spPr>
          <a:xfrm>
            <a:off x="9085320" y="1784520"/>
            <a:ext cx="142560" cy="3896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48" name="CustomShape 26"/>
          <p:cNvSpPr/>
          <p:nvPr/>
        </p:nvSpPr>
        <p:spPr>
          <a:xfrm flipH="1">
            <a:off x="6687000" y="200448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49" name="CustomShape 27"/>
          <p:cNvSpPr/>
          <p:nvPr/>
        </p:nvSpPr>
        <p:spPr>
          <a:xfrm>
            <a:off x="6859080" y="1676880"/>
            <a:ext cx="183204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BLE_GapStopScan(…)</a:t>
            </a:r>
            <a:endParaRPr/>
          </a:p>
        </p:txBody>
      </p:sp>
      <p:sp>
        <p:nvSpPr>
          <p:cNvPr id="650" name="CustomShape 28"/>
          <p:cNvSpPr/>
          <p:nvPr/>
        </p:nvSpPr>
        <p:spPr>
          <a:xfrm>
            <a:off x="6688440" y="2421720"/>
            <a:ext cx="23965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51" name="CustomShape 29"/>
          <p:cNvSpPr/>
          <p:nvPr/>
        </p:nvSpPr>
        <p:spPr>
          <a:xfrm>
            <a:off x="6542640" y="183096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52" name="CustomShape 30"/>
          <p:cNvSpPr/>
          <p:nvPr/>
        </p:nvSpPr>
        <p:spPr>
          <a:xfrm flipH="1">
            <a:off x="4854960" y="2848320"/>
            <a:ext cx="131292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653" name="CustomShape 31"/>
          <p:cNvSpPr/>
          <p:nvPr/>
        </p:nvSpPr>
        <p:spPr>
          <a:xfrm>
            <a:off x="5049720" y="2630520"/>
            <a:ext cx="93744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Adv packet</a:t>
            </a:r>
            <a:endParaRPr/>
          </a:p>
        </p:txBody>
      </p:sp>
      <p:sp>
        <p:nvSpPr>
          <p:cNvPr id="654" name="CustomShape 32"/>
          <p:cNvSpPr/>
          <p:nvPr/>
        </p:nvSpPr>
        <p:spPr>
          <a:xfrm>
            <a:off x="1224360" y="3822120"/>
            <a:ext cx="232092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55" name="CustomShape 33"/>
          <p:cNvSpPr/>
          <p:nvPr/>
        </p:nvSpPr>
        <p:spPr>
          <a:xfrm>
            <a:off x="1076040" y="3539520"/>
            <a:ext cx="174816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BLE_GapConnect(…)</a:t>
            </a:r>
            <a:endParaRPr/>
          </a:p>
        </p:txBody>
      </p:sp>
      <p:sp>
        <p:nvSpPr>
          <p:cNvPr id="656" name="CustomShape 34"/>
          <p:cNvSpPr/>
          <p:nvPr/>
        </p:nvSpPr>
        <p:spPr>
          <a:xfrm flipH="1">
            <a:off x="1263600" y="4199400"/>
            <a:ext cx="23533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57" name="CustomShape 35"/>
          <p:cNvSpPr/>
          <p:nvPr/>
        </p:nvSpPr>
        <p:spPr>
          <a:xfrm>
            <a:off x="3546720" y="3669840"/>
            <a:ext cx="144360" cy="527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58" name="CustomShape 36"/>
          <p:cNvSpPr/>
          <p:nvPr/>
        </p:nvSpPr>
        <p:spPr>
          <a:xfrm flipH="1">
            <a:off x="1238040" y="321480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59" name="CustomShape 37"/>
          <p:cNvSpPr/>
          <p:nvPr/>
        </p:nvSpPr>
        <p:spPr>
          <a:xfrm>
            <a:off x="1218600" y="2914200"/>
            <a:ext cx="25056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BLE_GAP_EVENT_ADV_REPORT</a:t>
            </a:r>
            <a:endParaRPr/>
          </a:p>
        </p:txBody>
      </p:sp>
      <p:sp>
        <p:nvSpPr>
          <p:cNvPr id="660" name="CustomShape 38"/>
          <p:cNvSpPr/>
          <p:nvPr/>
        </p:nvSpPr>
        <p:spPr>
          <a:xfrm>
            <a:off x="3021840" y="4391280"/>
            <a:ext cx="4270320" cy="335880"/>
          </a:xfrm>
          <a:prstGeom prst="rect">
            <a:avLst/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  <a:ea typeface="ＭＳ Ｐゴシック"/>
              </a:rPr>
              <a:t>Connection</a:t>
            </a:r>
            <a:endParaRPr/>
          </a:p>
        </p:txBody>
      </p:sp>
      <p:sp>
        <p:nvSpPr>
          <p:cNvPr id="661" name="CustomShape 39"/>
          <p:cNvSpPr/>
          <p:nvPr/>
        </p:nvSpPr>
        <p:spPr>
          <a:xfrm flipH="1">
            <a:off x="1216080" y="507456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62" name="CustomShape 40"/>
          <p:cNvSpPr/>
          <p:nvPr/>
        </p:nvSpPr>
        <p:spPr>
          <a:xfrm>
            <a:off x="1188000" y="4773960"/>
            <a:ext cx="252252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BLE_GAP_EVENT_CONNECTED </a:t>
            </a:r>
            <a:endParaRPr/>
          </a:p>
        </p:txBody>
      </p:sp>
      <p:sp>
        <p:nvSpPr>
          <p:cNvPr id="663" name="CustomShape 41"/>
          <p:cNvSpPr/>
          <p:nvPr/>
        </p:nvSpPr>
        <p:spPr>
          <a:xfrm flipV="1">
            <a:off x="6584040" y="5020560"/>
            <a:ext cx="2496240" cy="12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64" name="CustomShape 42"/>
          <p:cNvSpPr/>
          <p:nvPr/>
        </p:nvSpPr>
        <p:spPr>
          <a:xfrm>
            <a:off x="6573600" y="4767840"/>
            <a:ext cx="252252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BLE_GAP_EVENT_CONNECTED 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Pairing - 2</a:t>
            </a:r>
            <a:endParaRPr/>
          </a:p>
        </p:txBody>
      </p:sp>
      <p:sp>
        <p:nvSpPr>
          <p:cNvPr id="666" name="Line 2"/>
          <p:cNvSpPr/>
          <p:nvPr/>
        </p:nvSpPr>
        <p:spPr>
          <a:xfrm>
            <a:off x="1745280" y="151596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67" name="CustomShape 3"/>
          <p:cNvSpPr/>
          <p:nvPr/>
        </p:nvSpPr>
        <p:spPr>
          <a:xfrm>
            <a:off x="1127880" y="1139040"/>
            <a:ext cx="1301760" cy="349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App</a:t>
            </a:r>
            <a:endParaRPr/>
          </a:p>
        </p:txBody>
      </p:sp>
      <p:sp>
        <p:nvSpPr>
          <p:cNvPr id="668" name="CustomShape 4"/>
          <p:cNvSpPr/>
          <p:nvPr/>
        </p:nvSpPr>
        <p:spPr>
          <a:xfrm>
            <a:off x="10496160" y="31953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69" name="CustomShape 5"/>
          <p:cNvSpPr/>
          <p:nvPr/>
        </p:nvSpPr>
        <p:spPr>
          <a:xfrm>
            <a:off x="10687320" y="292464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670" name="CustomShape 6"/>
          <p:cNvSpPr/>
          <p:nvPr/>
        </p:nvSpPr>
        <p:spPr>
          <a:xfrm>
            <a:off x="10496160" y="405576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71" name="CustomShape 7"/>
          <p:cNvSpPr/>
          <p:nvPr/>
        </p:nvSpPr>
        <p:spPr>
          <a:xfrm>
            <a:off x="10690920" y="379656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672" name="Line 8"/>
          <p:cNvSpPr/>
          <p:nvPr/>
        </p:nvSpPr>
        <p:spPr>
          <a:xfrm flipH="1">
            <a:off x="4187880" y="148932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73" name="CustomShape 9"/>
          <p:cNvSpPr/>
          <p:nvPr/>
        </p:nvSpPr>
        <p:spPr>
          <a:xfrm>
            <a:off x="3341160" y="1162080"/>
            <a:ext cx="1740960" cy="336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Wrapper</a:t>
            </a:r>
            <a:endParaRPr/>
          </a:p>
        </p:txBody>
      </p:sp>
      <p:sp>
        <p:nvSpPr>
          <p:cNvPr id="674" name="CustomShape 10"/>
          <p:cNvSpPr/>
          <p:nvPr/>
        </p:nvSpPr>
        <p:spPr>
          <a:xfrm>
            <a:off x="10496160" y="190548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</p:txBody>
      </p:sp>
      <p:sp>
        <p:nvSpPr>
          <p:cNvPr id="675" name="CustomShape 11"/>
          <p:cNvSpPr/>
          <p:nvPr/>
        </p:nvSpPr>
        <p:spPr>
          <a:xfrm>
            <a:off x="10496160" y="242640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</p:txBody>
      </p:sp>
      <p:sp>
        <p:nvSpPr>
          <p:cNvPr id="676" name="CustomShape 12"/>
          <p:cNvSpPr/>
          <p:nvPr/>
        </p:nvSpPr>
        <p:spPr>
          <a:xfrm>
            <a:off x="10496160" y="36482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77" name="CustomShape 13"/>
          <p:cNvSpPr/>
          <p:nvPr/>
        </p:nvSpPr>
        <p:spPr>
          <a:xfrm>
            <a:off x="10627200" y="338904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678" name="Line 14"/>
          <p:cNvSpPr/>
          <p:nvPr/>
        </p:nvSpPr>
        <p:spPr>
          <a:xfrm flipH="1">
            <a:off x="9153360" y="1440720"/>
            <a:ext cx="3600" cy="45680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79" name="CustomShape 15"/>
          <p:cNvSpPr/>
          <p:nvPr/>
        </p:nvSpPr>
        <p:spPr>
          <a:xfrm>
            <a:off x="10496160" y="456048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680" name="CustomShape 16"/>
          <p:cNvSpPr/>
          <p:nvPr/>
        </p:nvSpPr>
        <p:spPr>
          <a:xfrm>
            <a:off x="10592640" y="432756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681" name="CustomShape 17"/>
          <p:cNvSpPr/>
          <p:nvPr/>
        </p:nvSpPr>
        <p:spPr>
          <a:xfrm>
            <a:off x="5766120" y="1162080"/>
            <a:ext cx="1663920" cy="326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  <a:ea typeface="ＭＳ Ｐゴシック"/>
              </a:rPr>
              <a:t>Peripheral Wrapper</a:t>
            </a:r>
            <a:endParaRPr/>
          </a:p>
        </p:txBody>
      </p:sp>
      <p:sp>
        <p:nvSpPr>
          <p:cNvPr id="682" name="Line 18"/>
          <p:cNvSpPr/>
          <p:nvPr/>
        </p:nvSpPr>
        <p:spPr>
          <a:xfrm flipH="1">
            <a:off x="6594840" y="14893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83" name="CustomShape 19"/>
          <p:cNvSpPr/>
          <p:nvPr/>
        </p:nvSpPr>
        <p:spPr>
          <a:xfrm>
            <a:off x="8361360" y="1162080"/>
            <a:ext cx="1548360" cy="326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  <a:ea typeface="ＭＳ Ｐゴシック"/>
              </a:rPr>
              <a:t>Peripheral App</a:t>
            </a:r>
            <a:endParaRPr/>
          </a:p>
        </p:txBody>
      </p:sp>
      <p:sp>
        <p:nvSpPr>
          <p:cNvPr id="684" name="CustomShape 20"/>
          <p:cNvSpPr/>
          <p:nvPr/>
        </p:nvSpPr>
        <p:spPr>
          <a:xfrm>
            <a:off x="1672560" y="1559880"/>
            <a:ext cx="131760" cy="4257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85" name="CustomShape 21"/>
          <p:cNvSpPr/>
          <p:nvPr/>
        </p:nvSpPr>
        <p:spPr>
          <a:xfrm>
            <a:off x="1801440" y="2087640"/>
            <a:ext cx="232092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86" name="CustomShape 22"/>
          <p:cNvSpPr/>
          <p:nvPr/>
        </p:nvSpPr>
        <p:spPr>
          <a:xfrm>
            <a:off x="1622880" y="1752480"/>
            <a:ext cx="209736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BLE_GapAuthenticate(…)</a:t>
            </a:r>
            <a:endParaRPr/>
          </a:p>
        </p:txBody>
      </p:sp>
      <p:sp>
        <p:nvSpPr>
          <p:cNvPr id="687" name="CustomShape 23"/>
          <p:cNvSpPr/>
          <p:nvPr/>
        </p:nvSpPr>
        <p:spPr>
          <a:xfrm flipH="1" flipV="1">
            <a:off x="1815120" y="2426760"/>
            <a:ext cx="2378880" cy="144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88" name="CustomShape 24"/>
          <p:cNvSpPr/>
          <p:nvPr/>
        </p:nvSpPr>
        <p:spPr>
          <a:xfrm>
            <a:off x="4123800" y="2001960"/>
            <a:ext cx="144360" cy="467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89" name="CustomShape 25"/>
          <p:cNvSpPr/>
          <p:nvPr/>
        </p:nvSpPr>
        <p:spPr>
          <a:xfrm>
            <a:off x="9085320" y="1784520"/>
            <a:ext cx="160200" cy="4080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90" name="CustomShape 26"/>
          <p:cNvSpPr/>
          <p:nvPr/>
        </p:nvSpPr>
        <p:spPr>
          <a:xfrm>
            <a:off x="1801440" y="3822120"/>
            <a:ext cx="232092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91" name="CustomShape 27"/>
          <p:cNvSpPr/>
          <p:nvPr/>
        </p:nvSpPr>
        <p:spPr>
          <a:xfrm>
            <a:off x="1575360" y="3539520"/>
            <a:ext cx="263052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BLE_GapReplyPairingFeature(…)</a:t>
            </a:r>
            <a:endParaRPr/>
          </a:p>
        </p:txBody>
      </p:sp>
      <p:sp>
        <p:nvSpPr>
          <p:cNvPr id="692" name="CustomShape 28"/>
          <p:cNvSpPr/>
          <p:nvPr/>
        </p:nvSpPr>
        <p:spPr>
          <a:xfrm flipH="1">
            <a:off x="1840680" y="4199400"/>
            <a:ext cx="23533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93" name="CustomShape 29"/>
          <p:cNvSpPr/>
          <p:nvPr/>
        </p:nvSpPr>
        <p:spPr>
          <a:xfrm>
            <a:off x="4123800" y="3756240"/>
            <a:ext cx="144360" cy="441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94" name="CustomShape 30"/>
          <p:cNvSpPr/>
          <p:nvPr/>
        </p:nvSpPr>
        <p:spPr>
          <a:xfrm flipH="1">
            <a:off x="1745280" y="342864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95" name="CustomShape 31"/>
          <p:cNvSpPr/>
          <p:nvPr/>
        </p:nvSpPr>
        <p:spPr>
          <a:xfrm>
            <a:off x="1472400" y="3110760"/>
            <a:ext cx="310752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BLE_GAP_EVENT_EXCHANGE_FEATURE</a:t>
            </a:r>
            <a:endParaRPr/>
          </a:p>
        </p:txBody>
      </p:sp>
      <p:sp>
        <p:nvSpPr>
          <p:cNvPr id="696" name="CustomShape 32"/>
          <p:cNvSpPr/>
          <p:nvPr/>
        </p:nvSpPr>
        <p:spPr>
          <a:xfrm flipH="1">
            <a:off x="1792800" y="507456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97" name="CustomShape 33"/>
          <p:cNvSpPr/>
          <p:nvPr/>
        </p:nvSpPr>
        <p:spPr>
          <a:xfrm>
            <a:off x="1611000" y="4773960"/>
            <a:ext cx="30132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BLE_GAP_EVENT_CONN_SEC_UPDATE</a:t>
            </a:r>
            <a:endParaRPr/>
          </a:p>
        </p:txBody>
      </p:sp>
      <p:sp>
        <p:nvSpPr>
          <p:cNvPr id="698" name="CustomShape 34"/>
          <p:cNvSpPr/>
          <p:nvPr/>
        </p:nvSpPr>
        <p:spPr>
          <a:xfrm flipV="1">
            <a:off x="6584040" y="5020560"/>
            <a:ext cx="2496240" cy="12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699" name="CustomShape 35"/>
          <p:cNvSpPr/>
          <p:nvPr/>
        </p:nvSpPr>
        <p:spPr>
          <a:xfrm>
            <a:off x="6570000" y="4767840"/>
            <a:ext cx="25758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BLE_GAP_EVENT_AUTH_STATUS</a:t>
            </a:r>
            <a:endParaRPr/>
          </a:p>
        </p:txBody>
      </p:sp>
      <p:sp>
        <p:nvSpPr>
          <p:cNvPr id="700" name="CustomShape 36"/>
          <p:cNvSpPr/>
          <p:nvPr/>
        </p:nvSpPr>
        <p:spPr>
          <a:xfrm>
            <a:off x="343080" y="4468680"/>
            <a:ext cx="9780120" cy="1278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701" name="CustomShape 37"/>
          <p:cNvSpPr/>
          <p:nvPr/>
        </p:nvSpPr>
        <p:spPr>
          <a:xfrm>
            <a:off x="610560" y="4091040"/>
            <a:ext cx="198000" cy="33696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CustomShape 38"/>
          <p:cNvSpPr/>
          <p:nvPr/>
        </p:nvSpPr>
        <p:spPr>
          <a:xfrm>
            <a:off x="362520" y="4570920"/>
            <a:ext cx="125280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[Just works] </a:t>
            </a:r>
            <a:endParaRPr/>
          </a:p>
        </p:txBody>
      </p:sp>
      <p:sp>
        <p:nvSpPr>
          <p:cNvPr id="703" name="CustomShape 39"/>
          <p:cNvSpPr/>
          <p:nvPr/>
        </p:nvSpPr>
        <p:spPr>
          <a:xfrm flipV="1">
            <a:off x="6584040" y="2524320"/>
            <a:ext cx="2496240" cy="12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04" name="CustomShape 40"/>
          <p:cNvSpPr/>
          <p:nvPr/>
        </p:nvSpPr>
        <p:spPr>
          <a:xfrm>
            <a:off x="6341040" y="2250360"/>
            <a:ext cx="310752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BLE_GAP_EVENT_EXCHANGE_FEATURE</a:t>
            </a:r>
            <a:endParaRPr/>
          </a:p>
        </p:txBody>
      </p:sp>
      <p:sp>
        <p:nvSpPr>
          <p:cNvPr id="705" name="CustomShape 41"/>
          <p:cNvSpPr/>
          <p:nvPr/>
        </p:nvSpPr>
        <p:spPr>
          <a:xfrm flipH="1">
            <a:off x="6687000" y="287532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06" name="CustomShape 42"/>
          <p:cNvSpPr/>
          <p:nvPr/>
        </p:nvSpPr>
        <p:spPr>
          <a:xfrm>
            <a:off x="6688440" y="3205440"/>
            <a:ext cx="23965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707" name="CustomShape 43"/>
          <p:cNvSpPr/>
          <p:nvPr/>
        </p:nvSpPr>
        <p:spPr>
          <a:xfrm>
            <a:off x="6542640" y="2797560"/>
            <a:ext cx="139320" cy="515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708" name="CustomShape 44"/>
          <p:cNvSpPr/>
          <p:nvPr/>
        </p:nvSpPr>
        <p:spPr>
          <a:xfrm>
            <a:off x="6499800" y="2622960"/>
            <a:ext cx="295524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BLE_GapExchangePiaringFeature(…)</a:t>
            </a:r>
            <a:endParaRPr/>
          </a:p>
        </p:txBody>
      </p:sp>
      <p:sp>
        <p:nvSpPr>
          <p:cNvPr id="709" name="CustomShape 45"/>
          <p:cNvSpPr/>
          <p:nvPr/>
        </p:nvSpPr>
        <p:spPr>
          <a:xfrm flipH="1">
            <a:off x="1804320" y="544932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10" name="CustomShape 46"/>
          <p:cNvSpPr/>
          <p:nvPr/>
        </p:nvSpPr>
        <p:spPr>
          <a:xfrm>
            <a:off x="1655640" y="5148720"/>
            <a:ext cx="25758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BLE_GAP_EVENT_AUTH_STATUS</a:t>
            </a:r>
            <a:endParaRPr/>
          </a:p>
        </p:txBody>
      </p:sp>
      <p:sp>
        <p:nvSpPr>
          <p:cNvPr id="711" name="CustomShape 47"/>
          <p:cNvSpPr/>
          <p:nvPr/>
        </p:nvSpPr>
        <p:spPr>
          <a:xfrm>
            <a:off x="356760" y="5611320"/>
            <a:ext cx="9752400" cy="9720"/>
          </a:xfrm>
          <a:prstGeom prst="straightConnector1">
            <a:avLst/>
          </a:prstGeom>
          <a:noFill/>
          <a:ln cap="rnd" w="28440">
            <a:solidFill>
              <a:srgbClr val="558ed5"/>
            </a:solidFill>
            <a:custDash>
              <a:ds d="6241000000" sp="6241000000"/>
            </a:custDash>
            <a:miter/>
          </a:ln>
        </p:spPr>
      </p:sp>
      <p:sp>
        <p:nvSpPr>
          <p:cNvPr id="712" name="CustomShape 48"/>
          <p:cNvSpPr/>
          <p:nvPr/>
        </p:nvSpPr>
        <p:spPr>
          <a:xfrm>
            <a:off x="596880" y="5223240"/>
            <a:ext cx="198000" cy="3369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Pairing - 3</a:t>
            </a:r>
            <a:endParaRPr/>
          </a:p>
        </p:txBody>
      </p:sp>
      <p:sp>
        <p:nvSpPr>
          <p:cNvPr id="714" name="Line 2"/>
          <p:cNvSpPr/>
          <p:nvPr/>
        </p:nvSpPr>
        <p:spPr>
          <a:xfrm>
            <a:off x="1745280" y="151596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715" name="CustomShape 3"/>
          <p:cNvSpPr/>
          <p:nvPr/>
        </p:nvSpPr>
        <p:spPr>
          <a:xfrm>
            <a:off x="1127880" y="1139040"/>
            <a:ext cx="1301760" cy="349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App</a:t>
            </a:r>
            <a:endParaRPr/>
          </a:p>
        </p:txBody>
      </p:sp>
      <p:sp>
        <p:nvSpPr>
          <p:cNvPr id="716" name="CustomShape 4"/>
          <p:cNvSpPr/>
          <p:nvPr/>
        </p:nvSpPr>
        <p:spPr>
          <a:xfrm>
            <a:off x="10496160" y="31953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17" name="CustomShape 5"/>
          <p:cNvSpPr/>
          <p:nvPr/>
        </p:nvSpPr>
        <p:spPr>
          <a:xfrm>
            <a:off x="10687320" y="292464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718" name="CustomShape 6"/>
          <p:cNvSpPr/>
          <p:nvPr/>
        </p:nvSpPr>
        <p:spPr>
          <a:xfrm>
            <a:off x="10496160" y="405576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719" name="CustomShape 7"/>
          <p:cNvSpPr/>
          <p:nvPr/>
        </p:nvSpPr>
        <p:spPr>
          <a:xfrm>
            <a:off x="10690920" y="379656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720" name="Line 8"/>
          <p:cNvSpPr/>
          <p:nvPr/>
        </p:nvSpPr>
        <p:spPr>
          <a:xfrm flipH="1">
            <a:off x="4187880" y="148932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721" name="CustomShape 9"/>
          <p:cNvSpPr/>
          <p:nvPr/>
        </p:nvSpPr>
        <p:spPr>
          <a:xfrm>
            <a:off x="3341160" y="1162080"/>
            <a:ext cx="1740960" cy="336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Wrapper</a:t>
            </a:r>
            <a:endParaRPr/>
          </a:p>
        </p:txBody>
      </p:sp>
      <p:sp>
        <p:nvSpPr>
          <p:cNvPr id="722" name="CustomShape 10"/>
          <p:cNvSpPr/>
          <p:nvPr/>
        </p:nvSpPr>
        <p:spPr>
          <a:xfrm>
            <a:off x="10496160" y="190548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</p:txBody>
      </p:sp>
      <p:sp>
        <p:nvSpPr>
          <p:cNvPr id="723" name="CustomShape 11"/>
          <p:cNvSpPr/>
          <p:nvPr/>
        </p:nvSpPr>
        <p:spPr>
          <a:xfrm>
            <a:off x="10496160" y="242640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</p:txBody>
      </p:sp>
      <p:sp>
        <p:nvSpPr>
          <p:cNvPr id="724" name="CustomShape 12"/>
          <p:cNvSpPr/>
          <p:nvPr/>
        </p:nvSpPr>
        <p:spPr>
          <a:xfrm>
            <a:off x="10496160" y="36482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25" name="CustomShape 13"/>
          <p:cNvSpPr/>
          <p:nvPr/>
        </p:nvSpPr>
        <p:spPr>
          <a:xfrm>
            <a:off x="10627200" y="338904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726" name="Line 14"/>
          <p:cNvSpPr/>
          <p:nvPr/>
        </p:nvSpPr>
        <p:spPr>
          <a:xfrm flipH="1">
            <a:off x="9153360" y="14407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727" name="CustomShape 15"/>
          <p:cNvSpPr/>
          <p:nvPr/>
        </p:nvSpPr>
        <p:spPr>
          <a:xfrm>
            <a:off x="10496160" y="456048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728" name="CustomShape 16"/>
          <p:cNvSpPr/>
          <p:nvPr/>
        </p:nvSpPr>
        <p:spPr>
          <a:xfrm>
            <a:off x="10592640" y="432756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729" name="CustomShape 17"/>
          <p:cNvSpPr/>
          <p:nvPr/>
        </p:nvSpPr>
        <p:spPr>
          <a:xfrm>
            <a:off x="5766120" y="1162080"/>
            <a:ext cx="1663920" cy="326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  <a:ea typeface="ＭＳ Ｐゴシック"/>
              </a:rPr>
              <a:t>Peripheral Wrapper</a:t>
            </a:r>
            <a:endParaRPr/>
          </a:p>
        </p:txBody>
      </p:sp>
      <p:sp>
        <p:nvSpPr>
          <p:cNvPr id="730" name="Line 18"/>
          <p:cNvSpPr/>
          <p:nvPr/>
        </p:nvSpPr>
        <p:spPr>
          <a:xfrm flipH="1">
            <a:off x="6594840" y="14893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731" name="CustomShape 19"/>
          <p:cNvSpPr/>
          <p:nvPr/>
        </p:nvSpPr>
        <p:spPr>
          <a:xfrm>
            <a:off x="8361360" y="1162080"/>
            <a:ext cx="1548360" cy="326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  <a:ea typeface="ＭＳ Ｐゴシック"/>
              </a:rPr>
              <a:t>Peripheral App</a:t>
            </a:r>
            <a:endParaRPr/>
          </a:p>
        </p:txBody>
      </p:sp>
      <p:sp>
        <p:nvSpPr>
          <p:cNvPr id="732" name="CustomShape 20"/>
          <p:cNvSpPr/>
          <p:nvPr/>
        </p:nvSpPr>
        <p:spPr>
          <a:xfrm>
            <a:off x="1672560" y="1559880"/>
            <a:ext cx="136440" cy="4120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733" name="CustomShape 21"/>
          <p:cNvSpPr/>
          <p:nvPr/>
        </p:nvSpPr>
        <p:spPr>
          <a:xfrm>
            <a:off x="9085320" y="1559880"/>
            <a:ext cx="142560" cy="4120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734" name="CustomShape 22"/>
          <p:cNvSpPr/>
          <p:nvPr/>
        </p:nvSpPr>
        <p:spPr>
          <a:xfrm>
            <a:off x="1801440" y="3060360"/>
            <a:ext cx="232092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35" name="CustomShape 23"/>
          <p:cNvSpPr/>
          <p:nvPr/>
        </p:nvSpPr>
        <p:spPr>
          <a:xfrm>
            <a:off x="1614960" y="2777400"/>
            <a:ext cx="217188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BLE_GapReplyAuthKey(…)</a:t>
            </a:r>
            <a:endParaRPr/>
          </a:p>
        </p:txBody>
      </p:sp>
      <p:sp>
        <p:nvSpPr>
          <p:cNvPr id="736" name="CustomShape 24"/>
          <p:cNvSpPr/>
          <p:nvPr/>
        </p:nvSpPr>
        <p:spPr>
          <a:xfrm flipH="1">
            <a:off x="1840680" y="3437280"/>
            <a:ext cx="23533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737" name="CustomShape 25"/>
          <p:cNvSpPr/>
          <p:nvPr/>
        </p:nvSpPr>
        <p:spPr>
          <a:xfrm>
            <a:off x="4123800" y="2994120"/>
            <a:ext cx="144360" cy="441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738" name="CustomShape 26"/>
          <p:cNvSpPr/>
          <p:nvPr/>
        </p:nvSpPr>
        <p:spPr>
          <a:xfrm flipH="1">
            <a:off x="1745280" y="244908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39" name="CustomShape 27"/>
          <p:cNvSpPr/>
          <p:nvPr/>
        </p:nvSpPr>
        <p:spPr>
          <a:xfrm>
            <a:off x="1480680" y="2130840"/>
            <a:ext cx="309096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BLE_GAP_EVENT_AUTH_KEY_REQUEST</a:t>
            </a:r>
            <a:endParaRPr/>
          </a:p>
        </p:txBody>
      </p:sp>
      <p:sp>
        <p:nvSpPr>
          <p:cNvPr id="740" name="CustomShape 28"/>
          <p:cNvSpPr/>
          <p:nvPr/>
        </p:nvSpPr>
        <p:spPr>
          <a:xfrm flipH="1">
            <a:off x="1792800" y="430164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41" name="CustomShape 29"/>
          <p:cNvSpPr/>
          <p:nvPr/>
        </p:nvSpPr>
        <p:spPr>
          <a:xfrm>
            <a:off x="1611000" y="4001040"/>
            <a:ext cx="30132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BLE_GAP_EVENT_CONN_SEC_UPDATE</a:t>
            </a:r>
            <a:endParaRPr/>
          </a:p>
        </p:txBody>
      </p:sp>
      <p:sp>
        <p:nvSpPr>
          <p:cNvPr id="742" name="CustomShape 30"/>
          <p:cNvSpPr/>
          <p:nvPr/>
        </p:nvSpPr>
        <p:spPr>
          <a:xfrm flipV="1">
            <a:off x="6584040" y="3757680"/>
            <a:ext cx="2496240" cy="12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43" name="CustomShape 31"/>
          <p:cNvSpPr/>
          <p:nvPr/>
        </p:nvSpPr>
        <p:spPr>
          <a:xfrm>
            <a:off x="6570000" y="3504960"/>
            <a:ext cx="25758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BLE_GAP_EVENT_AUTH_STATUS</a:t>
            </a:r>
            <a:endParaRPr/>
          </a:p>
        </p:txBody>
      </p:sp>
      <p:sp>
        <p:nvSpPr>
          <p:cNvPr id="744" name="CustomShape 32"/>
          <p:cNvSpPr/>
          <p:nvPr/>
        </p:nvSpPr>
        <p:spPr>
          <a:xfrm>
            <a:off x="343080" y="1648440"/>
            <a:ext cx="9780120" cy="33465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745" name="CustomShape 33"/>
          <p:cNvSpPr/>
          <p:nvPr/>
        </p:nvSpPr>
        <p:spPr>
          <a:xfrm>
            <a:off x="370800" y="1779120"/>
            <a:ext cx="9752400" cy="9720"/>
          </a:xfrm>
          <a:prstGeom prst="straightConnector1">
            <a:avLst/>
          </a:prstGeom>
          <a:noFill/>
          <a:ln cap="rnd" w="28440">
            <a:solidFill>
              <a:srgbClr val="558ed5"/>
            </a:solidFill>
            <a:custDash>
              <a:ds d="6241000000" sp="6241000000"/>
            </a:custDash>
            <a:miter/>
          </a:ln>
        </p:spPr>
      </p:sp>
      <p:sp>
        <p:nvSpPr>
          <p:cNvPr id="746" name="CustomShape 34"/>
          <p:cNvSpPr/>
          <p:nvPr/>
        </p:nvSpPr>
        <p:spPr>
          <a:xfrm>
            <a:off x="610560" y="1391040"/>
            <a:ext cx="198000" cy="336960"/>
          </a:xfrm>
          <a:prstGeom prst="rect">
            <a:avLst/>
          </a:prstGeom>
          <a:noFill/>
          <a:ln>
            <a:noFill/>
          </a:ln>
        </p:spPr>
      </p:sp>
      <p:sp>
        <p:nvSpPr>
          <p:cNvPr id="747" name="CustomShape 35"/>
          <p:cNvSpPr/>
          <p:nvPr/>
        </p:nvSpPr>
        <p:spPr>
          <a:xfrm>
            <a:off x="359640" y="1815840"/>
            <a:ext cx="102420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[Passkey] </a:t>
            </a:r>
            <a:endParaRPr/>
          </a:p>
        </p:txBody>
      </p:sp>
      <p:sp>
        <p:nvSpPr>
          <p:cNvPr id="748" name="CustomShape 36"/>
          <p:cNvSpPr/>
          <p:nvPr/>
        </p:nvSpPr>
        <p:spPr>
          <a:xfrm flipV="1">
            <a:off x="6563880" y="2231280"/>
            <a:ext cx="2496240" cy="12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49" name="CustomShape 37"/>
          <p:cNvSpPr/>
          <p:nvPr/>
        </p:nvSpPr>
        <p:spPr>
          <a:xfrm>
            <a:off x="6361920" y="1969560"/>
            <a:ext cx="28746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BLE_GAP_EVENT_DISPLAY_PASSKEY</a:t>
            </a:r>
            <a:endParaRPr/>
          </a:p>
        </p:txBody>
      </p:sp>
      <p:sp>
        <p:nvSpPr>
          <p:cNvPr id="750" name="CustomShape 38"/>
          <p:cNvSpPr/>
          <p:nvPr/>
        </p:nvSpPr>
        <p:spPr>
          <a:xfrm flipH="1">
            <a:off x="1804320" y="4676400"/>
            <a:ext cx="2395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751" name="CustomShape 39"/>
          <p:cNvSpPr/>
          <p:nvPr/>
        </p:nvSpPr>
        <p:spPr>
          <a:xfrm>
            <a:off x="1655640" y="4375800"/>
            <a:ext cx="257580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BLE_GAP_EVENT_AUTH_STATUS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693360" y="2950560"/>
            <a:ext cx="1908720" cy="4024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753" name="CustomShape 2"/>
          <p:cNvSpPr/>
          <p:nvPr/>
        </p:nvSpPr>
        <p:spPr>
          <a:xfrm>
            <a:off x="343080" y="1176840"/>
            <a:ext cx="7237440" cy="242856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53"/>
              </a:lnSpc>
            </a:pPr>
            <a:endParaRPr/>
          </a:p>
        </p:txBody>
      </p:sp>
      <p:sp>
        <p:nvSpPr>
          <p:cNvPr id="754" name="CustomShape 3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</p:txBody>
      </p:sp>
      <p:sp>
        <p:nvSpPr>
          <p:cNvPr id="756" name="CustomShape 2"/>
          <p:cNvSpPr/>
          <p:nvPr/>
        </p:nvSpPr>
        <p:spPr>
          <a:xfrm>
            <a:off x="381600" y="5634000"/>
            <a:ext cx="4598280" cy="57456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60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 Custom Profile: Sample Data Profile</a:t>
            </a:r>
            <a:endParaRPr/>
          </a:p>
        </p:txBody>
      </p:sp>
      <p:sp>
        <p:nvSpPr>
          <p:cNvPr id="757" name="CustomShape 3"/>
          <p:cNvSpPr/>
          <p:nvPr/>
        </p:nvSpPr>
        <p:spPr>
          <a:xfrm flipH="1">
            <a:off x="7606800" y="2883960"/>
            <a:ext cx="1440" cy="3200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58" name="CustomShape 4"/>
          <p:cNvSpPr/>
          <p:nvPr/>
        </p:nvSpPr>
        <p:spPr>
          <a:xfrm>
            <a:off x="408240" y="1537560"/>
            <a:ext cx="3529080" cy="391032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</p:sp>
      <p:sp>
        <p:nvSpPr>
          <p:cNvPr id="759" name="CustomShape 5"/>
          <p:cNvSpPr/>
          <p:nvPr/>
        </p:nvSpPr>
        <p:spPr>
          <a:xfrm>
            <a:off x="5919840" y="1537560"/>
            <a:ext cx="3770640" cy="391032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</p:sp>
      <p:sp>
        <p:nvSpPr>
          <p:cNvPr id="760" name="CustomShape 6"/>
          <p:cNvSpPr/>
          <p:nvPr/>
        </p:nvSpPr>
        <p:spPr>
          <a:xfrm>
            <a:off x="770400" y="1869120"/>
            <a:ext cx="2804400" cy="43056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(Sample) Application</a:t>
            </a:r>
            <a:endParaRPr/>
          </a:p>
        </p:txBody>
      </p:sp>
      <p:sp>
        <p:nvSpPr>
          <p:cNvPr id="761" name="CustomShape 7"/>
          <p:cNvSpPr/>
          <p:nvPr/>
        </p:nvSpPr>
        <p:spPr>
          <a:xfrm>
            <a:off x="2337480" y="2784960"/>
            <a:ext cx="1237680" cy="43056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stub</a:t>
            </a:r>
            <a:endParaRPr/>
          </a:p>
        </p:txBody>
      </p:sp>
      <p:sp>
        <p:nvSpPr>
          <p:cNvPr id="762" name="CustomShape 8"/>
          <p:cNvSpPr/>
          <p:nvPr/>
        </p:nvSpPr>
        <p:spPr>
          <a:xfrm>
            <a:off x="767880" y="3652200"/>
            <a:ext cx="2806920" cy="10526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Spritzer SDK</a:t>
            </a:r>
            <a:endParaRPr/>
          </a:p>
        </p:txBody>
      </p:sp>
      <p:sp>
        <p:nvSpPr>
          <p:cNvPr id="763" name="CustomShape 9"/>
          <p:cNvSpPr/>
          <p:nvPr/>
        </p:nvSpPr>
        <p:spPr>
          <a:xfrm>
            <a:off x="767880" y="4910040"/>
            <a:ext cx="2806920" cy="35424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Hardware</a:t>
            </a:r>
            <a:endParaRPr/>
          </a:p>
        </p:txBody>
      </p:sp>
      <p:sp>
        <p:nvSpPr>
          <p:cNvPr id="764" name="CustomShape 10"/>
          <p:cNvSpPr/>
          <p:nvPr/>
        </p:nvSpPr>
        <p:spPr>
          <a:xfrm>
            <a:off x="6241680" y="4916880"/>
            <a:ext cx="2806920" cy="35424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Hardware</a:t>
            </a:r>
            <a:endParaRPr/>
          </a:p>
        </p:txBody>
      </p:sp>
      <p:sp>
        <p:nvSpPr>
          <p:cNvPr id="765" name="CustomShape 11"/>
          <p:cNvSpPr/>
          <p:nvPr/>
        </p:nvSpPr>
        <p:spPr>
          <a:xfrm>
            <a:off x="6241680" y="2514600"/>
            <a:ext cx="2905200" cy="36756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Stub</a:t>
            </a:r>
            <a:endParaRPr/>
          </a:p>
        </p:txBody>
      </p:sp>
      <p:sp>
        <p:nvSpPr>
          <p:cNvPr id="766" name="CustomShape 12"/>
          <p:cNvSpPr/>
          <p:nvPr/>
        </p:nvSpPr>
        <p:spPr>
          <a:xfrm>
            <a:off x="8233920" y="3205440"/>
            <a:ext cx="912960" cy="66744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Custom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767" name="CustomShape 13"/>
          <p:cNvSpPr/>
          <p:nvPr/>
        </p:nvSpPr>
        <p:spPr>
          <a:xfrm>
            <a:off x="6241680" y="4156560"/>
            <a:ext cx="756360" cy="54828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driver</a:t>
            </a:r>
            <a:endParaRPr/>
          </a:p>
        </p:txBody>
      </p:sp>
      <p:sp>
        <p:nvSpPr>
          <p:cNvPr id="768" name="CustomShape 14"/>
          <p:cNvSpPr/>
          <p:nvPr/>
        </p:nvSpPr>
        <p:spPr>
          <a:xfrm>
            <a:off x="7127640" y="4156560"/>
            <a:ext cx="1920960" cy="54828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Bluetooth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Core Stack</a:t>
            </a:r>
            <a:endParaRPr/>
          </a:p>
        </p:txBody>
      </p:sp>
      <p:sp>
        <p:nvSpPr>
          <p:cNvPr id="769" name="CustomShape 15"/>
          <p:cNvSpPr/>
          <p:nvPr/>
        </p:nvSpPr>
        <p:spPr>
          <a:xfrm>
            <a:off x="7127640" y="3205440"/>
            <a:ext cx="959760" cy="66744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5041000000" sp="5041000000"/>
            </a:custDash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GATT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based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770" name="CustomShape 16"/>
          <p:cNvSpPr/>
          <p:nvPr/>
        </p:nvSpPr>
        <p:spPr>
          <a:xfrm>
            <a:off x="6620400" y="2883960"/>
            <a:ext cx="360" cy="127116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71" name="CustomShape 17"/>
          <p:cNvSpPr/>
          <p:nvPr/>
        </p:nvSpPr>
        <p:spPr>
          <a:xfrm>
            <a:off x="3124440" y="4725720"/>
            <a:ext cx="3494880" cy="32688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5041000000" sp="5041000000"/>
            </a:custDash>
            <a:miter/>
          </a:ln>
        </p:spPr>
      </p:sp>
      <p:sp>
        <p:nvSpPr>
          <p:cNvPr id="772" name="CustomShape 18"/>
          <p:cNvSpPr/>
          <p:nvPr/>
        </p:nvSpPr>
        <p:spPr>
          <a:xfrm>
            <a:off x="4548240" y="4747680"/>
            <a:ext cx="713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</p:txBody>
      </p:sp>
      <p:sp>
        <p:nvSpPr>
          <p:cNvPr id="773" name="CustomShape 19"/>
          <p:cNvSpPr/>
          <p:nvPr/>
        </p:nvSpPr>
        <p:spPr>
          <a:xfrm>
            <a:off x="4789440" y="2207160"/>
            <a:ext cx="2817000" cy="1892520"/>
          </a:xfrm>
          <a:prstGeom prst="wedgeRectCallout">
            <a:avLst>
              <a:gd name="adj1" fmla="val 74320"/>
              <a:gd name="adj2" fmla="val -488"/>
            </a:avLst>
          </a:prstGeom>
          <a:solidFill>
            <a:srgbClr val="ffffff"/>
          </a:solidFill>
          <a:ln w="25560">
            <a:solidFill>
              <a:srgbClr val="ff0000"/>
            </a:solidFill>
            <a:miter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  <a:ea typeface="ＭＳ Ｐゴシック"/>
              </a:rPr>
              <a:t>Sample Data Profile</a:t>
            </a:r>
            <a:endParaRPr/>
          </a:p>
        </p:txBody>
      </p:sp>
      <p:sp>
        <p:nvSpPr>
          <p:cNvPr id="774" name="CustomShape 20"/>
          <p:cNvSpPr/>
          <p:nvPr/>
        </p:nvSpPr>
        <p:spPr>
          <a:xfrm>
            <a:off x="5280120" y="2637360"/>
            <a:ext cx="1945800" cy="1157400"/>
          </a:xfrm>
          <a:prstGeom prst="roundRect">
            <a:avLst>
              <a:gd name="adj" fmla="val 10822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Sample Data Service</a:t>
            </a:r>
            <a:endParaRPr/>
          </a:p>
        </p:txBody>
      </p:sp>
      <p:sp>
        <p:nvSpPr>
          <p:cNvPr id="775" name="CustomShape 21"/>
          <p:cNvSpPr/>
          <p:nvPr/>
        </p:nvSpPr>
        <p:spPr>
          <a:xfrm>
            <a:off x="5464080" y="3045960"/>
            <a:ext cx="1577520" cy="214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Led Characteristic</a:t>
            </a:r>
            <a:endParaRPr/>
          </a:p>
        </p:txBody>
      </p:sp>
      <p:sp>
        <p:nvSpPr>
          <p:cNvPr id="776" name="CustomShape 22"/>
          <p:cNvSpPr/>
          <p:nvPr/>
        </p:nvSpPr>
        <p:spPr>
          <a:xfrm>
            <a:off x="5464080" y="3402360"/>
            <a:ext cx="1577520" cy="219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Button Characteristic</a:t>
            </a:r>
            <a:endParaRPr/>
          </a:p>
        </p:txBody>
      </p:sp>
      <p:sp>
        <p:nvSpPr>
          <p:cNvPr id="777" name="CustomShape 23"/>
          <p:cNvSpPr/>
          <p:nvPr/>
        </p:nvSpPr>
        <p:spPr>
          <a:xfrm>
            <a:off x="1235880" y="2300760"/>
            <a:ext cx="360" cy="135000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78" name="CustomShape 24"/>
          <p:cNvSpPr/>
          <p:nvPr/>
        </p:nvSpPr>
        <p:spPr>
          <a:xfrm flipH="1">
            <a:off x="2955240" y="2271600"/>
            <a:ext cx="720" cy="51156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79" name="CustomShape 25"/>
          <p:cNvSpPr/>
          <p:nvPr/>
        </p:nvSpPr>
        <p:spPr>
          <a:xfrm>
            <a:off x="2929680" y="3200400"/>
            <a:ext cx="360" cy="108972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80" name="CustomShape 26"/>
          <p:cNvSpPr/>
          <p:nvPr/>
        </p:nvSpPr>
        <p:spPr>
          <a:xfrm>
            <a:off x="2681280" y="4291200"/>
            <a:ext cx="884520" cy="4057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driver</a:t>
            </a:r>
            <a:endParaRPr/>
          </a:p>
        </p:txBody>
      </p:sp>
      <p:sp>
        <p:nvSpPr>
          <p:cNvPr id="781" name="CustomShape 27"/>
          <p:cNvSpPr/>
          <p:nvPr/>
        </p:nvSpPr>
        <p:spPr>
          <a:xfrm flipH="1">
            <a:off x="1825200" y="4660200"/>
            <a:ext cx="720" cy="2552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82" name="CustomShape 28"/>
          <p:cNvSpPr/>
          <p:nvPr/>
        </p:nvSpPr>
        <p:spPr>
          <a:xfrm>
            <a:off x="8691120" y="2883960"/>
            <a:ext cx="360" cy="3200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783" name="CustomShape 29"/>
          <p:cNvSpPr/>
          <p:nvPr/>
        </p:nvSpPr>
        <p:spPr>
          <a:xfrm>
            <a:off x="9972360" y="1445760"/>
            <a:ext cx="1764000" cy="33411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784" name="CustomShape 30"/>
          <p:cNvSpPr/>
          <p:nvPr/>
        </p:nvSpPr>
        <p:spPr>
          <a:xfrm>
            <a:off x="10449360" y="1298160"/>
            <a:ext cx="748800" cy="24264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785" name="CustomShape 31"/>
          <p:cNvSpPr/>
          <p:nvPr/>
        </p:nvSpPr>
        <p:spPr>
          <a:xfrm>
            <a:off x="10137240" y="1600200"/>
            <a:ext cx="1392840" cy="49680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Vendor provided</a:t>
            </a:r>
            <a:endParaRPr/>
          </a:p>
        </p:txBody>
      </p:sp>
      <p:sp>
        <p:nvSpPr>
          <p:cNvPr id="786" name="CustomShape 32"/>
          <p:cNvSpPr/>
          <p:nvPr/>
        </p:nvSpPr>
        <p:spPr>
          <a:xfrm>
            <a:off x="10137240" y="2328840"/>
            <a:ext cx="1392840" cy="52488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CSC implement</a:t>
            </a:r>
            <a:endParaRPr/>
          </a:p>
        </p:txBody>
      </p:sp>
      <p:sp>
        <p:nvSpPr>
          <p:cNvPr id="787" name="CustomShape 33"/>
          <p:cNvSpPr/>
          <p:nvPr/>
        </p:nvSpPr>
        <p:spPr>
          <a:xfrm>
            <a:off x="10138320" y="3153960"/>
            <a:ext cx="1391760" cy="49104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Generated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Attribute DB</a:t>
            </a:r>
            <a:endParaRPr/>
          </a:p>
        </p:txBody>
      </p:sp>
      <p:sp>
        <p:nvSpPr>
          <p:cNvPr id="788" name="CustomShape 34"/>
          <p:cNvSpPr/>
          <p:nvPr/>
        </p:nvSpPr>
        <p:spPr>
          <a:xfrm>
            <a:off x="10175760" y="3874320"/>
            <a:ext cx="1354320" cy="78444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5041000000" sp="5041000000"/>
            </a:custDash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GATT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based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Sample Data Service Structure</a:t>
            </a:r>
            <a:endParaRPr/>
          </a:p>
        </p:txBody>
      </p:sp>
      <p:sp>
        <p:nvSpPr>
          <p:cNvPr id="790" name="CustomShape 2"/>
          <p:cNvSpPr/>
          <p:nvPr/>
        </p:nvSpPr>
        <p:spPr>
          <a:xfrm>
            <a:off x="4754520" y="197640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Value</a:t>
            </a:r>
            <a:endParaRPr/>
          </a:p>
        </p:txBody>
      </p:sp>
      <p:sp>
        <p:nvSpPr>
          <p:cNvPr id="791" name="CustomShape 3"/>
          <p:cNvSpPr/>
          <p:nvPr/>
        </p:nvSpPr>
        <p:spPr>
          <a:xfrm>
            <a:off x="4754520" y="260712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led</a:t>
            </a:r>
            <a:endParaRPr/>
          </a:p>
        </p:txBody>
      </p:sp>
      <p:sp>
        <p:nvSpPr>
          <p:cNvPr id="792" name="CustomShape 4"/>
          <p:cNvSpPr/>
          <p:nvPr/>
        </p:nvSpPr>
        <p:spPr>
          <a:xfrm>
            <a:off x="6552000" y="197640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Type</a:t>
            </a:r>
            <a:endParaRPr/>
          </a:p>
        </p:txBody>
      </p:sp>
      <p:sp>
        <p:nvSpPr>
          <p:cNvPr id="793" name="CustomShape 5"/>
          <p:cNvSpPr/>
          <p:nvPr/>
        </p:nvSpPr>
        <p:spPr>
          <a:xfrm>
            <a:off x="6552000" y="260712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Uint8</a:t>
            </a:r>
            <a:endParaRPr/>
          </a:p>
        </p:txBody>
      </p:sp>
      <p:sp>
        <p:nvSpPr>
          <p:cNvPr id="794" name="CustomShape 6"/>
          <p:cNvSpPr/>
          <p:nvPr/>
        </p:nvSpPr>
        <p:spPr>
          <a:xfrm>
            <a:off x="8349840" y="197640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Properties</a:t>
            </a:r>
            <a:endParaRPr/>
          </a:p>
        </p:txBody>
      </p:sp>
      <p:sp>
        <p:nvSpPr>
          <p:cNvPr id="795" name="CustomShape 7"/>
          <p:cNvSpPr/>
          <p:nvPr/>
        </p:nvSpPr>
        <p:spPr>
          <a:xfrm>
            <a:off x="8349840" y="260712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Write</a:t>
            </a:r>
            <a:endParaRPr/>
          </a:p>
        </p:txBody>
      </p:sp>
      <p:sp>
        <p:nvSpPr>
          <p:cNvPr id="796" name="CustomShape 8"/>
          <p:cNvSpPr/>
          <p:nvPr/>
        </p:nvSpPr>
        <p:spPr>
          <a:xfrm>
            <a:off x="10147320" y="197640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Permission</a:t>
            </a:r>
            <a:endParaRPr/>
          </a:p>
        </p:txBody>
      </p:sp>
      <p:sp>
        <p:nvSpPr>
          <p:cNvPr id="797" name="CustomShape 9"/>
          <p:cNvSpPr/>
          <p:nvPr/>
        </p:nvSpPr>
        <p:spPr>
          <a:xfrm>
            <a:off x="10147320" y="260712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Write</a:t>
            </a:r>
            <a:endParaRPr/>
          </a:p>
        </p:txBody>
      </p:sp>
      <p:sp>
        <p:nvSpPr>
          <p:cNvPr id="798" name="CustomShape 10"/>
          <p:cNvSpPr/>
          <p:nvPr/>
        </p:nvSpPr>
        <p:spPr>
          <a:xfrm>
            <a:off x="1478520" y="3584520"/>
            <a:ext cx="553320" cy="91188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</p:sp>
      <p:sp>
        <p:nvSpPr>
          <p:cNvPr id="799" name="CustomShape 11"/>
          <p:cNvSpPr/>
          <p:nvPr/>
        </p:nvSpPr>
        <p:spPr>
          <a:xfrm>
            <a:off x="1478520" y="2728440"/>
            <a:ext cx="553320" cy="85428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</p:sp>
      <p:sp>
        <p:nvSpPr>
          <p:cNvPr id="800" name="CustomShape 12"/>
          <p:cNvSpPr/>
          <p:nvPr/>
        </p:nvSpPr>
        <p:spPr>
          <a:xfrm rot="16200000">
            <a:off x="-1168560" y="3162960"/>
            <a:ext cx="4449600" cy="84420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txBody>
          <a:bodyPr lIns="34920" rIns="34920" tIns="34920" bIns="34920" anchor="ctr"/>
          <a:p>
            <a:pPr algn="ctr">
              <a:lnSpc>
                <a:spcPct val="90000"/>
              </a:lnSpc>
            </a:pPr>
            <a:r>
              <a:rPr lang="en-US" sz="5500">
                <a:solidFill>
                  <a:srgbClr val="ffffff"/>
                </a:solidFill>
                <a:latin typeface="Calibri"/>
                <a:ea typeface="ＭＳ Ｐゴシック"/>
              </a:rPr>
              <a:t>SDS Service</a:t>
            </a:r>
            <a:endParaRPr/>
          </a:p>
        </p:txBody>
      </p:sp>
      <p:sp>
        <p:nvSpPr>
          <p:cNvPr id="801" name="CustomShape 13"/>
          <p:cNvSpPr/>
          <p:nvPr/>
        </p:nvSpPr>
        <p:spPr>
          <a:xfrm>
            <a:off x="2033280" y="1920960"/>
            <a:ext cx="2577240" cy="161424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txBody>
          <a:bodyPr lIns="19800" rIns="19800" tIns="19800" bIns="19800" anchor="ctr"/>
          <a:p>
            <a:pPr algn="ctr">
              <a:lnSpc>
                <a:spcPct val="90000"/>
              </a:lnSpc>
            </a:pPr>
            <a:r>
              <a:rPr lang="en-US" sz="3100">
                <a:solidFill>
                  <a:srgbClr val="c00000"/>
                </a:solidFill>
                <a:latin typeface="Calibri"/>
                <a:ea typeface="ＭＳ Ｐゴシック"/>
              </a:rPr>
              <a:t>led Characteristic</a:t>
            </a:r>
            <a:endParaRPr/>
          </a:p>
        </p:txBody>
      </p:sp>
      <p:sp>
        <p:nvSpPr>
          <p:cNvPr id="802" name="CustomShape 14"/>
          <p:cNvSpPr/>
          <p:nvPr/>
        </p:nvSpPr>
        <p:spPr>
          <a:xfrm>
            <a:off x="2033280" y="3747960"/>
            <a:ext cx="2535480" cy="149904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txBody>
          <a:bodyPr lIns="19080" rIns="19080" tIns="19080" bIns="19080" anchor="ctr"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c00000"/>
                </a:solidFill>
                <a:latin typeface="Calibri"/>
                <a:ea typeface="ＭＳ Ｐゴシック"/>
              </a:rPr>
              <a:t>button Characteristic</a:t>
            </a:r>
            <a:endParaRPr/>
          </a:p>
        </p:txBody>
      </p:sp>
      <p:sp>
        <p:nvSpPr>
          <p:cNvPr id="803" name="CustomShape 15"/>
          <p:cNvSpPr/>
          <p:nvPr/>
        </p:nvSpPr>
        <p:spPr>
          <a:xfrm>
            <a:off x="4780080" y="369108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Value</a:t>
            </a:r>
            <a:endParaRPr/>
          </a:p>
        </p:txBody>
      </p:sp>
      <p:sp>
        <p:nvSpPr>
          <p:cNvPr id="804" name="CustomShape 16"/>
          <p:cNvSpPr/>
          <p:nvPr/>
        </p:nvSpPr>
        <p:spPr>
          <a:xfrm>
            <a:off x="4780080" y="432180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button</a:t>
            </a:r>
            <a:endParaRPr/>
          </a:p>
        </p:txBody>
      </p:sp>
      <p:sp>
        <p:nvSpPr>
          <p:cNvPr id="805" name="CustomShape 17"/>
          <p:cNvSpPr/>
          <p:nvPr/>
        </p:nvSpPr>
        <p:spPr>
          <a:xfrm>
            <a:off x="6577560" y="369108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Type</a:t>
            </a:r>
            <a:endParaRPr/>
          </a:p>
        </p:txBody>
      </p:sp>
      <p:sp>
        <p:nvSpPr>
          <p:cNvPr id="806" name="CustomShape 18"/>
          <p:cNvSpPr/>
          <p:nvPr/>
        </p:nvSpPr>
        <p:spPr>
          <a:xfrm>
            <a:off x="6577560" y="432180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Uint8</a:t>
            </a:r>
            <a:endParaRPr/>
          </a:p>
        </p:txBody>
      </p:sp>
      <p:sp>
        <p:nvSpPr>
          <p:cNvPr id="807" name="CustomShape 19"/>
          <p:cNvSpPr/>
          <p:nvPr/>
        </p:nvSpPr>
        <p:spPr>
          <a:xfrm>
            <a:off x="8375040" y="369108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Properties</a:t>
            </a:r>
            <a:endParaRPr/>
          </a:p>
        </p:txBody>
      </p:sp>
      <p:sp>
        <p:nvSpPr>
          <p:cNvPr id="808" name="CustomShape 20"/>
          <p:cNvSpPr/>
          <p:nvPr/>
        </p:nvSpPr>
        <p:spPr>
          <a:xfrm>
            <a:off x="8375040" y="432180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Notify</a:t>
            </a:r>
            <a:endParaRPr/>
          </a:p>
        </p:txBody>
      </p:sp>
      <p:sp>
        <p:nvSpPr>
          <p:cNvPr id="809" name="CustomShape 21"/>
          <p:cNvSpPr/>
          <p:nvPr/>
        </p:nvSpPr>
        <p:spPr>
          <a:xfrm>
            <a:off x="10172880" y="3691080"/>
            <a:ext cx="1575360" cy="62928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Permission</a:t>
            </a:r>
            <a:endParaRPr/>
          </a:p>
        </p:txBody>
      </p:sp>
      <p:sp>
        <p:nvSpPr>
          <p:cNvPr id="810" name="CustomShape 22"/>
          <p:cNvSpPr/>
          <p:nvPr/>
        </p:nvSpPr>
        <p:spPr>
          <a:xfrm>
            <a:off x="10172880" y="4321800"/>
            <a:ext cx="1575360" cy="96480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Sample Data Service Structure --UUID</a:t>
            </a:r>
            <a:endParaRPr/>
          </a:p>
        </p:txBody>
      </p:sp>
      <p:graphicFrame>
        <p:nvGraphicFramePr>
          <p:cNvPr id="812" name="Table 2"/>
          <p:cNvGraphicFramePr/>
          <p:nvPr/>
        </p:nvGraphicFramePr>
        <p:xfrm>
          <a:off x="309600" y="4317840"/>
          <a:ext cx="11541600" cy="1705320"/>
        </p:xfrm>
        <a:graphic>
          <a:graphicData uri="http://schemas.openxmlformats.org/drawingml/2006/table">
            <a:tbl>
              <a:tblPr/>
              <a:tblGrid>
                <a:gridCol w="3090240"/>
                <a:gridCol w="6134400"/>
                <a:gridCol w="2317320"/>
              </a:tblGrid>
              <a:tr h="92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Calibri"/>
                        </a:rPr>
                        <a:t>UUID </a:t>
                      </a: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Calibri"/>
                        </a:rPr>
                        <a:t>Properties </a:t>
                      </a: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</a:txBody>
                  <a:tcPr/>
                </a:tc>
              </a:tr>
              <a:tr h="43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SDS service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0xFFEE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latin typeface="Calibri"/>
                        </a:rPr>
                        <a:t>0000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-0011-2233-4455-66778899AABB 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led characteristic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0xFFEE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latin typeface="Calibri"/>
                        </a:rPr>
                        <a:t>0001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-0011-2233-4455-66778899AABB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Read,Write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button characteristic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0xFFEE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latin typeface="Calibri"/>
                        </a:rPr>
                        <a:t>0002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-0011-2233-4455-66778899AABB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Read,Notify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3" name="CustomShape 3"/>
          <p:cNvSpPr/>
          <p:nvPr/>
        </p:nvSpPr>
        <p:spPr>
          <a:xfrm>
            <a:off x="343080" y="2019240"/>
            <a:ext cx="7897680" cy="210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>
              <a:lnSpc>
                <a:spcPct val="100000"/>
              </a:lnSpc>
              <a:buFont typeface="Wingdings" charset="2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BASE </a:t>
            </a: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UUID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376092"/>
                </a:solidFill>
                <a:latin typeface="Calibri"/>
                <a:ea typeface="ＭＳ Ｐゴシック"/>
              </a:rPr>
              <a:t>0xFFEE0000-0011-2233-4455-66778899AABB</a:t>
            </a:r>
            <a:r>
              <a:rPr lang="en-US" sz="2000">
                <a:solidFill>
                  <a:srgbClr val="376092"/>
                </a:solidFill>
                <a:latin typeface="Arial"/>
                <a:ea typeface="ＭＳ Ｐゴシック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UUID alias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Service: 0x0000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Led characteristic: 0x0001 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button characteristic: 0x0002 </a:t>
            </a:r>
            <a:endParaRPr/>
          </a:p>
        </p:txBody>
      </p:sp>
      <p:sp>
        <p:nvSpPr>
          <p:cNvPr id="814" name="CustomShape 4"/>
          <p:cNvSpPr/>
          <p:nvPr/>
        </p:nvSpPr>
        <p:spPr>
          <a:xfrm>
            <a:off x="343080" y="1234440"/>
            <a:ext cx="5903280" cy="57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8000"/>
                </a:solidFill>
                <a:latin typeface="Calibri Light"/>
              </a:rPr>
              <a:t>Sample Data Service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Add service sequence</a:t>
            </a:r>
            <a:endParaRPr/>
          </a:p>
        </p:txBody>
      </p:sp>
      <p:sp>
        <p:nvSpPr>
          <p:cNvPr id="816" name="Line 2"/>
          <p:cNvSpPr/>
          <p:nvPr/>
        </p:nvSpPr>
        <p:spPr>
          <a:xfrm>
            <a:off x="210384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17" name="CustomShape 3"/>
          <p:cNvSpPr/>
          <p:nvPr/>
        </p:nvSpPr>
        <p:spPr>
          <a:xfrm>
            <a:off x="1499400" y="147456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818" name="CustomShape 4"/>
          <p:cNvSpPr/>
          <p:nvPr/>
        </p:nvSpPr>
        <p:spPr>
          <a:xfrm>
            <a:off x="1999440" y="2104200"/>
            <a:ext cx="146160" cy="3947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819" name="CustomShape 5"/>
          <p:cNvSpPr/>
          <p:nvPr/>
        </p:nvSpPr>
        <p:spPr>
          <a:xfrm>
            <a:off x="10162080" y="21956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20" name="CustomShape 6"/>
          <p:cNvSpPr/>
          <p:nvPr/>
        </p:nvSpPr>
        <p:spPr>
          <a:xfrm>
            <a:off x="10353600" y="19249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821" name="CustomShape 7"/>
          <p:cNvSpPr/>
          <p:nvPr/>
        </p:nvSpPr>
        <p:spPr>
          <a:xfrm>
            <a:off x="10162080" y="30560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22" name="CustomShape 8"/>
          <p:cNvSpPr/>
          <p:nvPr/>
        </p:nvSpPr>
        <p:spPr>
          <a:xfrm>
            <a:off x="10357200" y="27968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823" name="Line 9"/>
          <p:cNvSpPr/>
          <p:nvPr/>
        </p:nvSpPr>
        <p:spPr>
          <a:xfrm flipH="1">
            <a:off x="7284240" y="182484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24" name="CustomShape 10"/>
          <p:cNvSpPr/>
          <p:nvPr/>
        </p:nvSpPr>
        <p:spPr>
          <a:xfrm>
            <a:off x="6531480" y="148644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825" name="CustomShape 11"/>
          <p:cNvSpPr/>
          <p:nvPr/>
        </p:nvSpPr>
        <p:spPr>
          <a:xfrm>
            <a:off x="7226640" y="3629880"/>
            <a:ext cx="106560" cy="844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826" name="CustomShape 12"/>
          <p:cNvSpPr/>
          <p:nvPr/>
        </p:nvSpPr>
        <p:spPr>
          <a:xfrm>
            <a:off x="2171880" y="3597840"/>
            <a:ext cx="5107320" cy="30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27" name="CustomShape 13"/>
          <p:cNvSpPr/>
          <p:nvPr/>
        </p:nvSpPr>
        <p:spPr>
          <a:xfrm>
            <a:off x="2003400" y="3301200"/>
            <a:ext cx="47293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BLE_GattsAddCharacteristic(led)[read, write]</a:t>
            </a:r>
            <a:endParaRPr/>
          </a:p>
        </p:txBody>
      </p:sp>
      <p:sp>
        <p:nvSpPr>
          <p:cNvPr id="828" name="CustomShape 14"/>
          <p:cNvSpPr/>
          <p:nvPr/>
        </p:nvSpPr>
        <p:spPr>
          <a:xfrm flipH="1">
            <a:off x="2170440" y="5703120"/>
            <a:ext cx="50623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29" name="CustomShape 15"/>
          <p:cNvSpPr/>
          <p:nvPr/>
        </p:nvSpPr>
        <p:spPr>
          <a:xfrm flipH="1">
            <a:off x="2170440" y="4476240"/>
            <a:ext cx="50155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30" name="CustomShape 16"/>
          <p:cNvSpPr/>
          <p:nvPr/>
        </p:nvSpPr>
        <p:spPr>
          <a:xfrm flipV="1">
            <a:off x="2171880" y="2421360"/>
            <a:ext cx="5111280" cy="3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31" name="CustomShape 17"/>
          <p:cNvSpPr/>
          <p:nvPr/>
        </p:nvSpPr>
        <p:spPr>
          <a:xfrm>
            <a:off x="2144160" y="2117160"/>
            <a:ext cx="3522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BLE_GattsAddService(SDP_UUID)</a:t>
            </a:r>
            <a:endParaRPr/>
          </a:p>
        </p:txBody>
      </p:sp>
      <p:sp>
        <p:nvSpPr>
          <p:cNvPr id="832" name="CustomShape 18"/>
          <p:cNvSpPr/>
          <p:nvPr/>
        </p:nvSpPr>
        <p:spPr>
          <a:xfrm flipH="1">
            <a:off x="2170440" y="3092400"/>
            <a:ext cx="51112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33" name="CustomShape 19"/>
          <p:cNvSpPr/>
          <p:nvPr/>
        </p:nvSpPr>
        <p:spPr>
          <a:xfrm>
            <a:off x="7211520" y="242424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834" name="CustomShape 20"/>
          <p:cNvSpPr/>
          <p:nvPr/>
        </p:nvSpPr>
        <p:spPr>
          <a:xfrm>
            <a:off x="7226640" y="491940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835" name="CustomShape 21"/>
          <p:cNvSpPr/>
          <p:nvPr/>
        </p:nvSpPr>
        <p:spPr>
          <a:xfrm>
            <a:off x="2151000" y="4968720"/>
            <a:ext cx="51091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36" name="CustomShape 22"/>
          <p:cNvSpPr/>
          <p:nvPr/>
        </p:nvSpPr>
        <p:spPr>
          <a:xfrm>
            <a:off x="10162080" y="264852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837" name="CustomShape 23"/>
          <p:cNvSpPr/>
          <p:nvPr/>
        </p:nvSpPr>
        <p:spPr>
          <a:xfrm>
            <a:off x="10293480" y="23893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838" name="CustomShape 24"/>
          <p:cNvSpPr/>
          <p:nvPr/>
        </p:nvSpPr>
        <p:spPr>
          <a:xfrm>
            <a:off x="10003320" y="151920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 module</a:t>
            </a:r>
            <a:endParaRPr/>
          </a:p>
        </p:txBody>
      </p:sp>
      <p:sp>
        <p:nvSpPr>
          <p:cNvPr id="839" name="CustomShape 25"/>
          <p:cNvSpPr/>
          <p:nvPr/>
        </p:nvSpPr>
        <p:spPr>
          <a:xfrm>
            <a:off x="2041200" y="4748760"/>
            <a:ext cx="496980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BLE_GattsAddCharacterisitc(button)[read, notify]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Read characteristic sequence</a:t>
            </a:r>
            <a:endParaRPr/>
          </a:p>
        </p:txBody>
      </p:sp>
      <p:sp>
        <p:nvSpPr>
          <p:cNvPr id="841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42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843" name="CustomShape 4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844" name="CustomShape 5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45" name="CustomShape 6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846" name="CustomShape 7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47" name="CustomShape 8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848" name="Line 9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49" name="CustomShape 10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850" name="Line 11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51" name="CustomShape 12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852" name="CustomShape 13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853" name="CustomShape 14"/>
          <p:cNvSpPr/>
          <p:nvPr/>
        </p:nvSpPr>
        <p:spPr>
          <a:xfrm>
            <a:off x="6173640" y="155304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</p:txBody>
      </p:sp>
      <p:sp>
        <p:nvSpPr>
          <p:cNvPr id="854" name="CustomShape 15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855" name="CustomShape 16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856" name="Line 17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57" name="CustomShape 18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858" name="Line 1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59" name="CustomShape 20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860" name="CustomShape 21"/>
          <p:cNvSpPr/>
          <p:nvPr/>
        </p:nvSpPr>
        <p:spPr>
          <a:xfrm>
            <a:off x="6794640" y="291024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861" name="CustomShape 22"/>
          <p:cNvSpPr/>
          <p:nvPr/>
        </p:nvSpPr>
        <p:spPr>
          <a:xfrm>
            <a:off x="6865920" y="2642760"/>
            <a:ext cx="176796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Read Procedure</a:t>
            </a:r>
            <a:endParaRPr/>
          </a:p>
        </p:txBody>
      </p:sp>
      <p:sp>
        <p:nvSpPr>
          <p:cNvPr id="862" name="CustomShape 23"/>
          <p:cNvSpPr/>
          <p:nvPr/>
        </p:nvSpPr>
        <p:spPr>
          <a:xfrm>
            <a:off x="100839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863" name="CustomShape 24"/>
          <p:cNvSpPr/>
          <p:nvPr/>
        </p:nvSpPr>
        <p:spPr>
          <a:xfrm>
            <a:off x="100612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864" name="CustomShape 25"/>
          <p:cNvSpPr/>
          <p:nvPr/>
        </p:nvSpPr>
        <p:spPr>
          <a:xfrm>
            <a:off x="10093680" y="48495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865" name="CustomShape 26"/>
          <p:cNvSpPr/>
          <p:nvPr/>
        </p:nvSpPr>
        <p:spPr>
          <a:xfrm>
            <a:off x="10071360" y="4609440"/>
            <a:ext cx="14418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  <p:sp>
        <p:nvSpPr>
          <p:cNvPr id="866" name="CustomShape 27"/>
          <p:cNvSpPr/>
          <p:nvPr/>
        </p:nvSpPr>
        <p:spPr>
          <a:xfrm>
            <a:off x="6173640" y="2328120"/>
            <a:ext cx="1233360" cy="413640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Table</a:t>
            </a:r>
            <a:endParaRPr/>
          </a:p>
        </p:txBody>
      </p:sp>
      <p:sp>
        <p:nvSpPr>
          <p:cNvPr id="867" name="CustomShape 28"/>
          <p:cNvSpPr/>
          <p:nvPr/>
        </p:nvSpPr>
        <p:spPr>
          <a:xfrm>
            <a:off x="1463760" y="3119400"/>
            <a:ext cx="5195160" cy="907920"/>
          </a:xfrm>
          <a:prstGeom prst="wedgeRoundRectCallout">
            <a:avLst>
              <a:gd name="adj1" fmla="val -65191"/>
              <a:gd name="adj2" fmla="val -132748"/>
              <a:gd name="adj3" fmla="val 16667"/>
            </a:avLst>
          </a:prstGeom>
          <a:solidFill>
            <a:srgbClr val="ffffff"/>
          </a:solidFill>
          <a:ln w="28440">
            <a:solidFill>
              <a:srgbClr val="000000"/>
            </a:solidFill>
            <a:miter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Don’t need to handle read characteristic directly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Without Authorization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Write characteristic sequence</a:t>
            </a:r>
            <a:endParaRPr/>
          </a:p>
        </p:txBody>
      </p:sp>
      <p:sp>
        <p:nvSpPr>
          <p:cNvPr id="869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70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871" name="CustomShape 4"/>
          <p:cNvSpPr/>
          <p:nvPr/>
        </p:nvSpPr>
        <p:spPr>
          <a:xfrm>
            <a:off x="1130760" y="3596040"/>
            <a:ext cx="127440" cy="2292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872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873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74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875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76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877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78" name="CustomShape 11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879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80" name="CustomShape 13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881" name="CustomShape 14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882" name="CustomShape 15"/>
          <p:cNvSpPr/>
          <p:nvPr/>
        </p:nvSpPr>
        <p:spPr>
          <a:xfrm>
            <a:off x="2241000" y="6828480"/>
            <a:ext cx="1324800" cy="1126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userspace</a:t>
            </a:r>
            <a:endParaRPr/>
          </a:p>
        </p:txBody>
      </p:sp>
      <p:sp>
        <p:nvSpPr>
          <p:cNvPr id="883" name="CustomShape 16"/>
          <p:cNvSpPr/>
          <p:nvPr/>
        </p:nvSpPr>
        <p:spPr>
          <a:xfrm flipH="1">
            <a:off x="1258200" y="3799080"/>
            <a:ext cx="35917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884" name="CustomShape 17"/>
          <p:cNvSpPr/>
          <p:nvPr/>
        </p:nvSpPr>
        <p:spPr>
          <a:xfrm>
            <a:off x="-5004360" y="1920240"/>
            <a:ext cx="889200" cy="2377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Unix ipc</a:t>
            </a:r>
            <a:endParaRPr/>
          </a:p>
        </p:txBody>
      </p:sp>
      <p:sp>
        <p:nvSpPr>
          <p:cNvPr id="885" name="CustomShape 18"/>
          <p:cNvSpPr/>
          <p:nvPr/>
        </p:nvSpPr>
        <p:spPr>
          <a:xfrm>
            <a:off x="2923200" y="495648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886" name="CustomShape 19"/>
          <p:cNvSpPr/>
          <p:nvPr/>
        </p:nvSpPr>
        <p:spPr>
          <a:xfrm flipH="1">
            <a:off x="1226520" y="5740560"/>
            <a:ext cx="1750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887" name="CustomShape 20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888" name="CustomShape 21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889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90" name="CustomShape 23"/>
          <p:cNvSpPr/>
          <p:nvPr/>
        </p:nvSpPr>
        <p:spPr>
          <a:xfrm>
            <a:off x="1085400" y="4627800"/>
            <a:ext cx="19188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BLE_WriteLed(…)</a:t>
            </a:r>
            <a:endParaRPr/>
          </a:p>
        </p:txBody>
      </p:sp>
      <p:sp>
        <p:nvSpPr>
          <p:cNvPr id="891" name="CustomShape 24"/>
          <p:cNvSpPr/>
          <p:nvPr/>
        </p:nvSpPr>
        <p:spPr>
          <a:xfrm flipV="1">
            <a:off x="-3931920" y="3473640"/>
            <a:ext cx="1760400" cy="3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892" name="CustomShape 25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893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94" name="CustomShape 27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895" name="CustomShape 28"/>
          <p:cNvSpPr/>
          <p:nvPr/>
        </p:nvSpPr>
        <p:spPr>
          <a:xfrm>
            <a:off x="6794640" y="254232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896" name="CustomShape 29"/>
          <p:cNvSpPr/>
          <p:nvPr/>
        </p:nvSpPr>
        <p:spPr>
          <a:xfrm>
            <a:off x="6876360" y="2274480"/>
            <a:ext cx="17956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Write Procedure</a:t>
            </a:r>
            <a:endParaRPr/>
          </a:p>
        </p:txBody>
      </p:sp>
      <p:sp>
        <p:nvSpPr>
          <p:cNvPr id="897" name="CustomShape 30"/>
          <p:cNvSpPr/>
          <p:nvPr/>
        </p:nvSpPr>
        <p:spPr>
          <a:xfrm>
            <a:off x="1622160" y="346032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BLE_GATTS_EVENT_WRITE</a:t>
            </a:r>
            <a:endParaRPr/>
          </a:p>
        </p:txBody>
      </p:sp>
      <p:sp>
        <p:nvSpPr>
          <p:cNvPr id="898" name="CustomShape 31"/>
          <p:cNvSpPr/>
          <p:nvPr/>
        </p:nvSpPr>
        <p:spPr>
          <a:xfrm>
            <a:off x="4925520" y="328860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899" name="CustomShape 32"/>
          <p:cNvSpPr/>
          <p:nvPr/>
        </p:nvSpPr>
        <p:spPr>
          <a:xfrm>
            <a:off x="5055120" y="3030840"/>
            <a:ext cx="12546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serialization</a:t>
            </a:r>
            <a:endParaRPr/>
          </a:p>
        </p:txBody>
      </p:sp>
      <p:sp>
        <p:nvSpPr>
          <p:cNvPr id="900" name="CustomShape 33"/>
          <p:cNvSpPr/>
          <p:nvPr/>
        </p:nvSpPr>
        <p:spPr>
          <a:xfrm>
            <a:off x="1135440" y="2053080"/>
            <a:ext cx="127440" cy="772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01" name="CustomShape 34"/>
          <p:cNvSpPr/>
          <p:nvPr/>
        </p:nvSpPr>
        <p:spPr>
          <a:xfrm flipV="1">
            <a:off x="1238760" y="2195280"/>
            <a:ext cx="3613680" cy="3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02" name="CustomShape 35"/>
          <p:cNvSpPr/>
          <p:nvPr/>
        </p:nvSpPr>
        <p:spPr>
          <a:xfrm flipH="1">
            <a:off x="1292040" y="2625840"/>
            <a:ext cx="354816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03" name="CustomShape 36"/>
          <p:cNvSpPr/>
          <p:nvPr/>
        </p:nvSpPr>
        <p:spPr>
          <a:xfrm>
            <a:off x="4776840" y="2142720"/>
            <a:ext cx="131760" cy="45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04" name="CustomShape 37"/>
          <p:cNvSpPr/>
          <p:nvPr/>
        </p:nvSpPr>
        <p:spPr>
          <a:xfrm>
            <a:off x="909000" y="1892160"/>
            <a:ext cx="37753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BLE_CommonSetBleEvtCallback(…)</a:t>
            </a:r>
            <a:endParaRPr/>
          </a:p>
        </p:txBody>
      </p:sp>
      <p:sp>
        <p:nvSpPr>
          <p:cNvPr id="905" name="CustomShape 38"/>
          <p:cNvSpPr/>
          <p:nvPr/>
        </p:nvSpPr>
        <p:spPr>
          <a:xfrm>
            <a:off x="100839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906" name="CustomShape 39"/>
          <p:cNvSpPr/>
          <p:nvPr/>
        </p:nvSpPr>
        <p:spPr>
          <a:xfrm>
            <a:off x="100612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907" name="CustomShape 40"/>
          <p:cNvSpPr/>
          <p:nvPr/>
        </p:nvSpPr>
        <p:spPr>
          <a:xfrm>
            <a:off x="10093680" y="48495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908" name="CustomShape 41"/>
          <p:cNvSpPr/>
          <p:nvPr/>
        </p:nvSpPr>
        <p:spPr>
          <a:xfrm>
            <a:off x="10071360" y="4609440"/>
            <a:ext cx="14418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  <p:sp>
        <p:nvSpPr>
          <p:cNvPr id="909" name="CustomShape 42"/>
          <p:cNvSpPr/>
          <p:nvPr/>
        </p:nvSpPr>
        <p:spPr>
          <a:xfrm>
            <a:off x="2243880" y="8166600"/>
            <a:ext cx="1321920" cy="1159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Kernel sp</a:t>
            </a:r>
            <a:endParaRPr/>
          </a:p>
        </p:txBody>
      </p:sp>
      <p:sp>
        <p:nvSpPr>
          <p:cNvPr id="910" name="CustomShape 43"/>
          <p:cNvSpPr/>
          <p:nvPr/>
        </p:nvSpPr>
        <p:spPr>
          <a:xfrm>
            <a:off x="-182880" y="1645920"/>
            <a:ext cx="91404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Linux IPC</a:t>
            </a:r>
            <a:endParaRPr/>
          </a:p>
        </p:txBody>
      </p:sp>
      <p:sp>
        <p:nvSpPr>
          <p:cNvPr id="911" name="CustomShape 44"/>
          <p:cNvSpPr/>
          <p:nvPr/>
        </p:nvSpPr>
        <p:spPr>
          <a:xfrm>
            <a:off x="-3017520" y="1920240"/>
            <a:ext cx="1803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Syetem V IPC</a:t>
            </a:r>
            <a:endParaRPr/>
          </a:p>
        </p:txBody>
      </p:sp>
      <p:sp>
        <p:nvSpPr>
          <p:cNvPr id="912" name="CustomShape 45"/>
          <p:cNvSpPr/>
          <p:nvPr/>
        </p:nvSpPr>
        <p:spPr>
          <a:xfrm flipV="1">
            <a:off x="-4114800" y="2192040"/>
            <a:ext cx="10969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13" name="CustomShape 46"/>
          <p:cNvSpPr/>
          <p:nvPr/>
        </p:nvSpPr>
        <p:spPr>
          <a:xfrm>
            <a:off x="-4048920" y="155448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AT&amp;T </a:t>
            </a:r>
            <a:endParaRPr/>
          </a:p>
        </p:txBody>
      </p:sp>
      <p:sp>
        <p:nvSpPr>
          <p:cNvPr id="914" name="CustomShape 47"/>
          <p:cNvSpPr/>
          <p:nvPr/>
        </p:nvSpPr>
        <p:spPr>
          <a:xfrm>
            <a:off x="-3990240" y="2730960"/>
            <a:ext cx="3807000" cy="115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15" name="CustomShape 48"/>
          <p:cNvSpPr/>
          <p:nvPr/>
        </p:nvSpPr>
        <p:spPr>
          <a:xfrm>
            <a:off x="-2261160" y="3291840"/>
            <a:ext cx="1803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  IPC</a:t>
            </a:r>
            <a:endParaRPr/>
          </a:p>
        </p:txBody>
      </p:sp>
      <p:sp>
        <p:nvSpPr>
          <p:cNvPr id="916" name="CustomShape 49"/>
          <p:cNvSpPr/>
          <p:nvPr/>
        </p:nvSpPr>
        <p:spPr>
          <a:xfrm>
            <a:off x="-3841200" y="292608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BSD </a:t>
            </a:r>
            <a:endParaRPr/>
          </a:p>
        </p:txBody>
      </p:sp>
      <p:sp>
        <p:nvSpPr>
          <p:cNvPr id="917" name="CustomShape 50"/>
          <p:cNvSpPr/>
          <p:nvPr/>
        </p:nvSpPr>
        <p:spPr>
          <a:xfrm>
            <a:off x="-2604960" y="399708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Posix IPC</a:t>
            </a:r>
            <a:endParaRPr/>
          </a:p>
        </p:txBody>
      </p:sp>
      <p:sp>
        <p:nvSpPr>
          <p:cNvPr id="918" name="CustomShape 51"/>
          <p:cNvSpPr/>
          <p:nvPr/>
        </p:nvSpPr>
        <p:spPr>
          <a:xfrm>
            <a:off x="-5029920" y="487908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919" name="CustomShape 52"/>
          <p:cNvSpPr/>
          <p:nvPr/>
        </p:nvSpPr>
        <p:spPr>
          <a:xfrm>
            <a:off x="-4114800" y="30708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Msg queue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Share mem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semaphore</a:t>
            </a:r>
            <a:endParaRPr/>
          </a:p>
        </p:txBody>
      </p:sp>
      <p:sp>
        <p:nvSpPr>
          <p:cNvPr id="920" name="CustomShape 53"/>
          <p:cNvSpPr/>
          <p:nvPr/>
        </p:nvSpPr>
        <p:spPr>
          <a:xfrm>
            <a:off x="-1416600" y="5669280"/>
            <a:ext cx="1324800" cy="1126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921" name="CustomShape 54"/>
          <p:cNvSpPr/>
          <p:nvPr/>
        </p:nvSpPr>
        <p:spPr>
          <a:xfrm>
            <a:off x="-1828800" y="451332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93360" y="1248840"/>
            <a:ext cx="2997000" cy="4024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135" name="CustomShape 2"/>
          <p:cNvSpPr/>
          <p:nvPr/>
        </p:nvSpPr>
        <p:spPr>
          <a:xfrm>
            <a:off x="343080" y="1176840"/>
            <a:ext cx="7237440" cy="242856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53"/>
              </a:lnSpc>
            </a:pP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Notify sequence</a:t>
            </a:r>
            <a:endParaRPr/>
          </a:p>
        </p:txBody>
      </p:sp>
      <p:sp>
        <p:nvSpPr>
          <p:cNvPr id="923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24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925" name="CustomShape 4"/>
          <p:cNvSpPr/>
          <p:nvPr/>
        </p:nvSpPr>
        <p:spPr>
          <a:xfrm>
            <a:off x="1130760" y="2014920"/>
            <a:ext cx="132480" cy="3873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26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927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28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929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30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931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32" name="CustomShape 11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933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34" name="CustomShape 13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935" name="CustomShape 14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936" name="CustomShape 15"/>
          <p:cNvSpPr/>
          <p:nvPr/>
        </p:nvSpPr>
        <p:spPr>
          <a:xfrm>
            <a:off x="6173640" y="155304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</p:txBody>
      </p:sp>
      <p:sp>
        <p:nvSpPr>
          <p:cNvPr id="937" name="CustomShape 16"/>
          <p:cNvSpPr/>
          <p:nvPr/>
        </p:nvSpPr>
        <p:spPr>
          <a:xfrm>
            <a:off x="4779720" y="2995920"/>
            <a:ext cx="144360" cy="801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38" name="CustomShape 17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939" name="CustomShape 18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940" name="Line 19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41" name="CustomShape 20"/>
          <p:cNvSpPr/>
          <p:nvPr/>
        </p:nvSpPr>
        <p:spPr>
          <a:xfrm>
            <a:off x="712440" y="2873160"/>
            <a:ext cx="392544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BLE_GattsHandleValueNfyInd (…)</a:t>
            </a:r>
            <a:endParaRPr/>
          </a:p>
        </p:txBody>
      </p:sp>
      <p:sp>
        <p:nvSpPr>
          <p:cNvPr id="942" name="CustomShape 21"/>
          <p:cNvSpPr/>
          <p:nvPr/>
        </p:nvSpPr>
        <p:spPr>
          <a:xfrm flipV="1">
            <a:off x="1294560" y="3197160"/>
            <a:ext cx="3483720" cy="3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43" name="CustomShape 22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944" name="Line 23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45" name="CustomShape 24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946" name="CustomShape 25"/>
          <p:cNvSpPr/>
          <p:nvPr/>
        </p:nvSpPr>
        <p:spPr>
          <a:xfrm>
            <a:off x="6794640" y="466776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947" name="CustomShape 26"/>
          <p:cNvSpPr/>
          <p:nvPr/>
        </p:nvSpPr>
        <p:spPr>
          <a:xfrm>
            <a:off x="6906240" y="4329000"/>
            <a:ext cx="1856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Notify Procedure</a:t>
            </a:r>
            <a:endParaRPr/>
          </a:p>
        </p:txBody>
      </p:sp>
      <p:sp>
        <p:nvSpPr>
          <p:cNvPr id="948" name="CustomShape 27"/>
          <p:cNvSpPr/>
          <p:nvPr/>
        </p:nvSpPr>
        <p:spPr>
          <a:xfrm>
            <a:off x="4925520" y="328860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949" name="CustomShape 28"/>
          <p:cNvSpPr/>
          <p:nvPr/>
        </p:nvSpPr>
        <p:spPr>
          <a:xfrm>
            <a:off x="5055120" y="3030840"/>
            <a:ext cx="12546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serialization</a:t>
            </a:r>
            <a:endParaRPr/>
          </a:p>
        </p:txBody>
      </p:sp>
      <p:sp>
        <p:nvSpPr>
          <p:cNvPr id="950" name="CustomShape 29"/>
          <p:cNvSpPr/>
          <p:nvPr/>
        </p:nvSpPr>
        <p:spPr>
          <a:xfrm flipH="1" flipV="1">
            <a:off x="1258200" y="2339280"/>
            <a:ext cx="1739520" cy="61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951" name="CustomShape 30"/>
          <p:cNvSpPr/>
          <p:nvPr/>
        </p:nvSpPr>
        <p:spPr>
          <a:xfrm>
            <a:off x="1127520" y="1986480"/>
            <a:ext cx="1989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BUTTON_CHANGE</a:t>
            </a:r>
            <a:endParaRPr/>
          </a:p>
        </p:txBody>
      </p:sp>
      <p:sp>
        <p:nvSpPr>
          <p:cNvPr id="952" name="CustomShape 31"/>
          <p:cNvSpPr/>
          <p:nvPr/>
        </p:nvSpPr>
        <p:spPr>
          <a:xfrm>
            <a:off x="100839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953" name="CustomShape 32"/>
          <p:cNvSpPr/>
          <p:nvPr/>
        </p:nvSpPr>
        <p:spPr>
          <a:xfrm>
            <a:off x="100612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954" name="CustomShape 33"/>
          <p:cNvSpPr/>
          <p:nvPr/>
        </p:nvSpPr>
        <p:spPr>
          <a:xfrm>
            <a:off x="10093680" y="48495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955" name="CustomShape 34"/>
          <p:cNvSpPr/>
          <p:nvPr/>
        </p:nvSpPr>
        <p:spPr>
          <a:xfrm>
            <a:off x="10071360" y="4609440"/>
            <a:ext cx="14418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GATT client database discovery </a:t>
            </a:r>
            <a:endParaRPr/>
          </a:p>
        </p:txBody>
      </p:sp>
      <p:sp>
        <p:nvSpPr>
          <p:cNvPr id="957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58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959" name="CustomShape 4"/>
          <p:cNvSpPr/>
          <p:nvPr/>
        </p:nvSpPr>
        <p:spPr>
          <a:xfrm>
            <a:off x="1121040" y="2146680"/>
            <a:ext cx="137160" cy="1312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60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961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62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963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64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965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66" name="CustomShape 11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967" name="CustomShape 12"/>
          <p:cNvSpPr/>
          <p:nvPr/>
        </p:nvSpPr>
        <p:spPr>
          <a:xfrm>
            <a:off x="2923200" y="3737520"/>
            <a:ext cx="144360" cy="844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68" name="Line 13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69" name="CustomShape 14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970" name="CustomShape 15"/>
          <p:cNvSpPr/>
          <p:nvPr/>
        </p:nvSpPr>
        <p:spPr>
          <a:xfrm>
            <a:off x="4772880" y="255708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71" name="CustomShape 16"/>
          <p:cNvSpPr/>
          <p:nvPr/>
        </p:nvSpPr>
        <p:spPr>
          <a:xfrm>
            <a:off x="3107160" y="2651760"/>
            <a:ext cx="1636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72" name="Line 17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73" name="CustomShape 18"/>
          <p:cNvSpPr/>
          <p:nvPr/>
        </p:nvSpPr>
        <p:spPr>
          <a:xfrm>
            <a:off x="6185520" y="154008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974" name="CustomShape 19"/>
          <p:cNvSpPr/>
          <p:nvPr/>
        </p:nvSpPr>
        <p:spPr>
          <a:xfrm flipV="1">
            <a:off x="3081960" y="5039640"/>
            <a:ext cx="1748160" cy="104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75" name="CustomShape 20"/>
          <p:cNvSpPr/>
          <p:nvPr/>
        </p:nvSpPr>
        <p:spPr>
          <a:xfrm flipH="1">
            <a:off x="2978640" y="5601960"/>
            <a:ext cx="1849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76" name="CustomShape 21"/>
          <p:cNvSpPr/>
          <p:nvPr/>
        </p:nvSpPr>
        <p:spPr>
          <a:xfrm flipH="1" flipV="1">
            <a:off x="3075480" y="2976480"/>
            <a:ext cx="1702080" cy="252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77" name="CustomShape 22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978" name="CustomShape 23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979" name="CustomShape 24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</a:t>
            </a:r>
            <a:endParaRPr/>
          </a:p>
        </p:txBody>
      </p:sp>
      <p:sp>
        <p:nvSpPr>
          <p:cNvPr id="980" name="CustomShape 25"/>
          <p:cNvSpPr/>
          <p:nvPr/>
        </p:nvSpPr>
        <p:spPr>
          <a:xfrm>
            <a:off x="1249920" y="2429640"/>
            <a:ext cx="1749240" cy="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81" name="CustomShape 26"/>
          <p:cNvSpPr/>
          <p:nvPr/>
        </p:nvSpPr>
        <p:spPr>
          <a:xfrm>
            <a:off x="1217520" y="2104200"/>
            <a:ext cx="3101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BLE_GattcStartDbDiscovery</a:t>
            </a: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(…)</a:t>
            </a:r>
            <a:endParaRPr/>
          </a:p>
        </p:txBody>
      </p:sp>
      <p:sp>
        <p:nvSpPr>
          <p:cNvPr id="982" name="CustomShape 27"/>
          <p:cNvSpPr/>
          <p:nvPr/>
        </p:nvSpPr>
        <p:spPr>
          <a:xfrm flipH="1">
            <a:off x="1294200" y="3097440"/>
            <a:ext cx="16988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83" name="CustomShape 28"/>
          <p:cNvSpPr/>
          <p:nvPr/>
        </p:nvSpPr>
        <p:spPr>
          <a:xfrm>
            <a:off x="2923200" y="2429640"/>
            <a:ext cx="144360" cy="666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84" name="CustomShape 29"/>
          <p:cNvSpPr/>
          <p:nvPr/>
        </p:nvSpPr>
        <p:spPr>
          <a:xfrm>
            <a:off x="4758480" y="5042520"/>
            <a:ext cx="144360" cy="55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85" name="CustomShape 30"/>
          <p:cNvSpPr/>
          <p:nvPr/>
        </p:nvSpPr>
        <p:spPr>
          <a:xfrm>
            <a:off x="3036960" y="2354400"/>
            <a:ext cx="199656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sd_ble_gattc_primary_services_discover(…)</a:t>
            </a:r>
            <a:endParaRPr/>
          </a:p>
        </p:txBody>
      </p:sp>
      <p:sp>
        <p:nvSpPr>
          <p:cNvPr id="986" name="CustomShape 31"/>
          <p:cNvSpPr/>
          <p:nvPr/>
        </p:nvSpPr>
        <p:spPr>
          <a:xfrm>
            <a:off x="4783320" y="3906360"/>
            <a:ext cx="145440" cy="532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87" name="CustomShape 32"/>
          <p:cNvSpPr/>
          <p:nvPr/>
        </p:nvSpPr>
        <p:spPr>
          <a:xfrm>
            <a:off x="3066480" y="3959280"/>
            <a:ext cx="17049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88" name="CustomShape 33"/>
          <p:cNvSpPr/>
          <p:nvPr/>
        </p:nvSpPr>
        <p:spPr>
          <a:xfrm flipH="1">
            <a:off x="3054960" y="4368240"/>
            <a:ext cx="17006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989" name="CustomShape 34"/>
          <p:cNvSpPr/>
          <p:nvPr/>
        </p:nvSpPr>
        <p:spPr>
          <a:xfrm>
            <a:off x="3056400" y="3659400"/>
            <a:ext cx="1846440" cy="81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sd_ble_gattc_characteristics_discover (…)</a:t>
            </a:r>
            <a:endParaRPr/>
          </a:p>
        </p:txBody>
      </p:sp>
      <p:sp>
        <p:nvSpPr>
          <p:cNvPr id="990" name="CustomShape 35"/>
          <p:cNvSpPr/>
          <p:nvPr/>
        </p:nvSpPr>
        <p:spPr>
          <a:xfrm>
            <a:off x="2923200" y="495648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991" name="CustomShape 36"/>
          <p:cNvSpPr/>
          <p:nvPr/>
        </p:nvSpPr>
        <p:spPr>
          <a:xfrm>
            <a:off x="3110760" y="4697640"/>
            <a:ext cx="1744200" cy="81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sd_ble_gattc_descriptors_discover(…)</a:t>
            </a:r>
            <a:endParaRPr/>
          </a:p>
        </p:txBody>
      </p:sp>
      <p:sp>
        <p:nvSpPr>
          <p:cNvPr id="992" name="CustomShape 37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993" name="CustomShape 38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994" name="Line 3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995" name="CustomShape 40"/>
          <p:cNvSpPr/>
          <p:nvPr/>
        </p:nvSpPr>
        <p:spPr>
          <a:xfrm>
            <a:off x="4930200" y="2685240"/>
            <a:ext cx="1885320" cy="281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996" name="CustomShape 41"/>
          <p:cNvSpPr/>
          <p:nvPr/>
        </p:nvSpPr>
        <p:spPr>
          <a:xfrm>
            <a:off x="4904280" y="4001760"/>
            <a:ext cx="1914120" cy="275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997" name="CustomShape 42"/>
          <p:cNvSpPr/>
          <p:nvPr/>
        </p:nvSpPr>
        <p:spPr>
          <a:xfrm>
            <a:off x="4904280" y="5274000"/>
            <a:ext cx="18712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998" name="CustomShape 43"/>
          <p:cNvSpPr/>
          <p:nvPr/>
        </p:nvSpPr>
        <p:spPr>
          <a:xfrm>
            <a:off x="5287680" y="220248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999" name="CustomShape 44"/>
          <p:cNvSpPr/>
          <p:nvPr/>
        </p:nvSpPr>
        <p:spPr>
          <a:xfrm>
            <a:off x="5339880" y="355536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1000" name="CustomShape 45"/>
          <p:cNvSpPr/>
          <p:nvPr/>
        </p:nvSpPr>
        <p:spPr>
          <a:xfrm>
            <a:off x="5218200" y="4807440"/>
            <a:ext cx="1690200" cy="576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1001" name="CustomShape 46"/>
          <p:cNvSpPr/>
          <p:nvPr/>
        </p:nvSpPr>
        <p:spPr>
          <a:xfrm>
            <a:off x="10162080" y="4647600"/>
            <a:ext cx="1416600" cy="1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1002" name="CustomShape 47"/>
          <p:cNvSpPr/>
          <p:nvPr/>
        </p:nvSpPr>
        <p:spPr>
          <a:xfrm>
            <a:off x="101091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1003" name="CustomShape 48"/>
          <p:cNvSpPr/>
          <p:nvPr/>
        </p:nvSpPr>
        <p:spPr>
          <a:xfrm>
            <a:off x="100864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1004" name="CustomShape 49"/>
          <p:cNvSpPr/>
          <p:nvPr/>
        </p:nvSpPr>
        <p:spPr>
          <a:xfrm>
            <a:off x="10258920" y="4414680"/>
            <a:ext cx="1606320" cy="81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1005" name="CustomShape 50"/>
          <p:cNvSpPr/>
          <p:nvPr/>
        </p:nvSpPr>
        <p:spPr>
          <a:xfrm flipH="1" flipV="1">
            <a:off x="1181160" y="6211440"/>
            <a:ext cx="1739520" cy="61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006" name="CustomShape 51"/>
          <p:cNvSpPr/>
          <p:nvPr/>
        </p:nvSpPr>
        <p:spPr>
          <a:xfrm>
            <a:off x="951480" y="5920560"/>
            <a:ext cx="220176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BLE_GATTC_EVENT_DBDISCOVERY </a:t>
            </a:r>
            <a:endParaRPr/>
          </a:p>
        </p:txBody>
      </p:sp>
      <p:sp>
        <p:nvSpPr>
          <p:cNvPr id="1007" name="CustomShape 52"/>
          <p:cNvSpPr/>
          <p:nvPr/>
        </p:nvSpPr>
        <p:spPr>
          <a:xfrm flipH="1" flipV="1">
            <a:off x="3002760" y="3289680"/>
            <a:ext cx="1840320" cy="61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008" name="CustomShape 53"/>
          <p:cNvSpPr/>
          <p:nvPr/>
        </p:nvSpPr>
        <p:spPr>
          <a:xfrm flipH="1" flipV="1">
            <a:off x="3038760" y="4726080"/>
            <a:ext cx="1739520" cy="61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009" name="CustomShape 54"/>
          <p:cNvSpPr/>
          <p:nvPr/>
        </p:nvSpPr>
        <p:spPr>
          <a:xfrm flipH="1" flipV="1">
            <a:off x="3002760" y="5896440"/>
            <a:ext cx="1739520" cy="61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010" name="CustomShape 55"/>
          <p:cNvSpPr/>
          <p:nvPr/>
        </p:nvSpPr>
        <p:spPr>
          <a:xfrm>
            <a:off x="3122640" y="3044880"/>
            <a:ext cx="2201760" cy="33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SERVICE_RSP </a:t>
            </a:r>
            <a:endParaRPr/>
          </a:p>
        </p:txBody>
      </p:sp>
      <p:sp>
        <p:nvSpPr>
          <p:cNvPr id="1011" name="CustomShape 56"/>
          <p:cNvSpPr/>
          <p:nvPr/>
        </p:nvSpPr>
        <p:spPr>
          <a:xfrm>
            <a:off x="3000600" y="4409640"/>
            <a:ext cx="2605320" cy="33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CHARACTERISITC_RSP </a:t>
            </a:r>
            <a:endParaRPr/>
          </a:p>
        </p:txBody>
      </p:sp>
      <p:sp>
        <p:nvSpPr>
          <p:cNvPr id="1012" name="CustomShape 57"/>
          <p:cNvSpPr/>
          <p:nvPr/>
        </p:nvSpPr>
        <p:spPr>
          <a:xfrm>
            <a:off x="2923200" y="5601960"/>
            <a:ext cx="2605320" cy="33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DESCRIPTOR_RSP </a:t>
            </a:r>
            <a:endParaRPr/>
          </a:p>
        </p:txBody>
      </p:sp>
      <p:sp>
        <p:nvSpPr>
          <p:cNvPr id="1013" name="CustomShape 58"/>
          <p:cNvSpPr/>
          <p:nvPr/>
        </p:nvSpPr>
        <p:spPr>
          <a:xfrm>
            <a:off x="2651760" y="2202480"/>
            <a:ext cx="6916320" cy="36493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014" name="CustomShape 59"/>
          <p:cNvSpPr/>
          <p:nvPr/>
        </p:nvSpPr>
        <p:spPr>
          <a:xfrm>
            <a:off x="8805960" y="2433960"/>
            <a:ext cx="76824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[LOOP] 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Write characteristic sequence</a:t>
            </a:r>
            <a:endParaRPr/>
          </a:p>
        </p:txBody>
      </p:sp>
      <p:sp>
        <p:nvSpPr>
          <p:cNvPr id="1016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17" name="CustomShape 3"/>
          <p:cNvSpPr/>
          <p:nvPr/>
        </p:nvSpPr>
        <p:spPr>
          <a:xfrm>
            <a:off x="576360" y="14806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1018" name="CustomShape 4"/>
          <p:cNvSpPr/>
          <p:nvPr/>
        </p:nvSpPr>
        <p:spPr>
          <a:xfrm>
            <a:off x="1130760" y="3596040"/>
            <a:ext cx="127440" cy="2292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1019" name="CustomShape 5"/>
          <p:cNvSpPr/>
          <p:nvPr/>
        </p:nvSpPr>
        <p:spPr>
          <a:xfrm>
            <a:off x="10109160" y="1175760"/>
            <a:ext cx="1548000" cy="4784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1020" name="CustomShape 6"/>
          <p:cNvSpPr/>
          <p:nvPr/>
        </p:nvSpPr>
        <p:spPr>
          <a:xfrm>
            <a:off x="10162080" y="309744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21" name="CustomShape 7"/>
          <p:cNvSpPr/>
          <p:nvPr/>
        </p:nvSpPr>
        <p:spPr>
          <a:xfrm>
            <a:off x="10353600" y="282672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1022" name="CustomShape 8"/>
          <p:cNvSpPr/>
          <p:nvPr/>
        </p:nvSpPr>
        <p:spPr>
          <a:xfrm>
            <a:off x="10162080" y="395784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1023" name="CustomShape 9"/>
          <p:cNvSpPr/>
          <p:nvPr/>
        </p:nvSpPr>
        <p:spPr>
          <a:xfrm>
            <a:off x="10357200" y="369864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1024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25" name="CustomShape 11"/>
          <p:cNvSpPr/>
          <p:nvPr/>
        </p:nvSpPr>
        <p:spPr>
          <a:xfrm>
            <a:off x="2238840" y="150336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1026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27" name="CustomShape 13"/>
          <p:cNvSpPr/>
          <p:nvPr/>
        </p:nvSpPr>
        <p:spPr>
          <a:xfrm>
            <a:off x="4098240" y="152784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1028" name="CustomShape 14"/>
          <p:cNvSpPr/>
          <p:nvPr/>
        </p:nvSpPr>
        <p:spPr>
          <a:xfrm>
            <a:off x="10162080" y="1807560"/>
            <a:ext cx="1495080" cy="41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1029" name="CustomShape 15"/>
          <p:cNvSpPr/>
          <p:nvPr/>
        </p:nvSpPr>
        <p:spPr>
          <a:xfrm>
            <a:off x="2241000" y="6828480"/>
            <a:ext cx="1324800" cy="1126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userspace</a:t>
            </a:r>
            <a:endParaRPr/>
          </a:p>
        </p:txBody>
      </p:sp>
      <p:sp>
        <p:nvSpPr>
          <p:cNvPr id="1030" name="CustomShape 16"/>
          <p:cNvSpPr/>
          <p:nvPr/>
        </p:nvSpPr>
        <p:spPr>
          <a:xfrm flipH="1">
            <a:off x="1258200" y="3799080"/>
            <a:ext cx="35917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031" name="CustomShape 17"/>
          <p:cNvSpPr/>
          <p:nvPr/>
        </p:nvSpPr>
        <p:spPr>
          <a:xfrm>
            <a:off x="-5004360" y="1920240"/>
            <a:ext cx="889200" cy="2377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Unix ipc</a:t>
            </a:r>
            <a:endParaRPr/>
          </a:p>
        </p:txBody>
      </p:sp>
      <p:sp>
        <p:nvSpPr>
          <p:cNvPr id="1032" name="CustomShape 18"/>
          <p:cNvSpPr/>
          <p:nvPr/>
        </p:nvSpPr>
        <p:spPr>
          <a:xfrm>
            <a:off x="2923200" y="4956480"/>
            <a:ext cx="131760" cy="78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1033" name="CustomShape 19"/>
          <p:cNvSpPr/>
          <p:nvPr/>
        </p:nvSpPr>
        <p:spPr>
          <a:xfrm flipH="1">
            <a:off x="1226520" y="5740560"/>
            <a:ext cx="1750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1034" name="CustomShape 20"/>
          <p:cNvSpPr/>
          <p:nvPr/>
        </p:nvSpPr>
        <p:spPr>
          <a:xfrm>
            <a:off x="10162080" y="354996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035" name="CustomShape 21"/>
          <p:cNvSpPr/>
          <p:nvPr/>
        </p:nvSpPr>
        <p:spPr>
          <a:xfrm>
            <a:off x="10293480" y="3291120"/>
            <a:ext cx="11815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1036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37" name="CustomShape 23"/>
          <p:cNvSpPr/>
          <p:nvPr/>
        </p:nvSpPr>
        <p:spPr>
          <a:xfrm>
            <a:off x="1085400" y="4627800"/>
            <a:ext cx="19188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BLE_WriteLed(…)</a:t>
            </a:r>
            <a:endParaRPr/>
          </a:p>
        </p:txBody>
      </p:sp>
      <p:sp>
        <p:nvSpPr>
          <p:cNvPr id="1038" name="CustomShape 24"/>
          <p:cNvSpPr/>
          <p:nvPr/>
        </p:nvSpPr>
        <p:spPr>
          <a:xfrm flipV="1">
            <a:off x="-3931920" y="3473640"/>
            <a:ext cx="1760400" cy="3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39" name="CustomShape 25"/>
          <p:cNvSpPr/>
          <p:nvPr/>
        </p:nvSpPr>
        <p:spPr>
          <a:xfrm>
            <a:off x="8014320" y="155304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1040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41" name="CustomShape 27"/>
          <p:cNvSpPr/>
          <p:nvPr/>
        </p:nvSpPr>
        <p:spPr>
          <a:xfrm>
            <a:off x="10162080" y="2328120"/>
            <a:ext cx="1495080" cy="4136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1042" name="CustomShape 28"/>
          <p:cNvSpPr/>
          <p:nvPr/>
        </p:nvSpPr>
        <p:spPr>
          <a:xfrm>
            <a:off x="6794640" y="254232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1043" name="CustomShape 29"/>
          <p:cNvSpPr/>
          <p:nvPr/>
        </p:nvSpPr>
        <p:spPr>
          <a:xfrm>
            <a:off x="6876360" y="2274480"/>
            <a:ext cx="179568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Write Procedure</a:t>
            </a:r>
            <a:endParaRPr/>
          </a:p>
        </p:txBody>
      </p:sp>
      <p:sp>
        <p:nvSpPr>
          <p:cNvPr id="1044" name="CustomShape 30"/>
          <p:cNvSpPr/>
          <p:nvPr/>
        </p:nvSpPr>
        <p:spPr>
          <a:xfrm>
            <a:off x="1622160" y="346032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BLE_GATTS_EVENT_WRITE</a:t>
            </a:r>
            <a:endParaRPr/>
          </a:p>
        </p:txBody>
      </p:sp>
      <p:sp>
        <p:nvSpPr>
          <p:cNvPr id="1045" name="CustomShape 31"/>
          <p:cNvSpPr/>
          <p:nvPr/>
        </p:nvSpPr>
        <p:spPr>
          <a:xfrm>
            <a:off x="4925520" y="328860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1046" name="CustomShape 32"/>
          <p:cNvSpPr/>
          <p:nvPr/>
        </p:nvSpPr>
        <p:spPr>
          <a:xfrm>
            <a:off x="5055120" y="3030840"/>
            <a:ext cx="12546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serialization</a:t>
            </a:r>
            <a:endParaRPr/>
          </a:p>
        </p:txBody>
      </p:sp>
      <p:sp>
        <p:nvSpPr>
          <p:cNvPr id="1047" name="CustomShape 33"/>
          <p:cNvSpPr/>
          <p:nvPr/>
        </p:nvSpPr>
        <p:spPr>
          <a:xfrm>
            <a:off x="1135440" y="2053080"/>
            <a:ext cx="127440" cy="772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1048" name="CustomShape 34"/>
          <p:cNvSpPr/>
          <p:nvPr/>
        </p:nvSpPr>
        <p:spPr>
          <a:xfrm flipV="1">
            <a:off x="1238760" y="2195280"/>
            <a:ext cx="3613680" cy="36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49" name="CustomShape 35"/>
          <p:cNvSpPr/>
          <p:nvPr/>
        </p:nvSpPr>
        <p:spPr>
          <a:xfrm flipH="1">
            <a:off x="1292040" y="2625840"/>
            <a:ext cx="354816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1050" name="CustomShape 36"/>
          <p:cNvSpPr/>
          <p:nvPr/>
        </p:nvSpPr>
        <p:spPr>
          <a:xfrm>
            <a:off x="4776840" y="2142720"/>
            <a:ext cx="131760" cy="45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1051" name="CustomShape 37"/>
          <p:cNvSpPr/>
          <p:nvPr/>
        </p:nvSpPr>
        <p:spPr>
          <a:xfrm>
            <a:off x="909000" y="1892160"/>
            <a:ext cx="37753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BLE_CommonSetBleEvtCallback(…)</a:t>
            </a:r>
            <a:endParaRPr/>
          </a:p>
        </p:txBody>
      </p:sp>
      <p:sp>
        <p:nvSpPr>
          <p:cNvPr id="1052" name="CustomShape 38"/>
          <p:cNvSpPr/>
          <p:nvPr/>
        </p:nvSpPr>
        <p:spPr>
          <a:xfrm>
            <a:off x="10083960" y="42699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1053" name="CustomShape 39"/>
          <p:cNvSpPr/>
          <p:nvPr/>
        </p:nvSpPr>
        <p:spPr>
          <a:xfrm>
            <a:off x="10061280" y="4029480"/>
            <a:ext cx="14054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1054" name="CustomShape 40"/>
          <p:cNvSpPr/>
          <p:nvPr/>
        </p:nvSpPr>
        <p:spPr>
          <a:xfrm>
            <a:off x="10093680" y="4849560"/>
            <a:ext cx="154800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1055" name="CustomShape 41"/>
          <p:cNvSpPr/>
          <p:nvPr/>
        </p:nvSpPr>
        <p:spPr>
          <a:xfrm>
            <a:off x="10071360" y="4609440"/>
            <a:ext cx="14418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  <p:sp>
        <p:nvSpPr>
          <p:cNvPr id="1056" name="CustomShape 42"/>
          <p:cNvSpPr/>
          <p:nvPr/>
        </p:nvSpPr>
        <p:spPr>
          <a:xfrm>
            <a:off x="2243880" y="8166600"/>
            <a:ext cx="1321920" cy="1159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Kernel sp</a:t>
            </a:r>
            <a:endParaRPr/>
          </a:p>
        </p:txBody>
      </p:sp>
      <p:sp>
        <p:nvSpPr>
          <p:cNvPr id="1057" name="CustomShape 43"/>
          <p:cNvSpPr/>
          <p:nvPr/>
        </p:nvSpPr>
        <p:spPr>
          <a:xfrm>
            <a:off x="-182880" y="1645920"/>
            <a:ext cx="91404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Linux IPC</a:t>
            </a:r>
            <a:endParaRPr/>
          </a:p>
        </p:txBody>
      </p:sp>
      <p:sp>
        <p:nvSpPr>
          <p:cNvPr id="1058" name="CustomShape 44"/>
          <p:cNvSpPr/>
          <p:nvPr/>
        </p:nvSpPr>
        <p:spPr>
          <a:xfrm>
            <a:off x="-3017520" y="1920240"/>
            <a:ext cx="1803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Syetem V IPC</a:t>
            </a:r>
            <a:endParaRPr/>
          </a:p>
        </p:txBody>
      </p:sp>
      <p:sp>
        <p:nvSpPr>
          <p:cNvPr id="1059" name="CustomShape 45"/>
          <p:cNvSpPr/>
          <p:nvPr/>
        </p:nvSpPr>
        <p:spPr>
          <a:xfrm flipV="1">
            <a:off x="-4114800" y="2192040"/>
            <a:ext cx="10969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60" name="CustomShape 46"/>
          <p:cNvSpPr/>
          <p:nvPr/>
        </p:nvSpPr>
        <p:spPr>
          <a:xfrm>
            <a:off x="-4048920" y="155448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AT&amp;T </a:t>
            </a:r>
            <a:endParaRPr/>
          </a:p>
        </p:txBody>
      </p:sp>
      <p:sp>
        <p:nvSpPr>
          <p:cNvPr id="1061" name="CustomShape 47"/>
          <p:cNvSpPr/>
          <p:nvPr/>
        </p:nvSpPr>
        <p:spPr>
          <a:xfrm>
            <a:off x="-3990240" y="2730960"/>
            <a:ext cx="3807000" cy="115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62" name="CustomShape 48"/>
          <p:cNvSpPr/>
          <p:nvPr/>
        </p:nvSpPr>
        <p:spPr>
          <a:xfrm>
            <a:off x="-2261160" y="3291840"/>
            <a:ext cx="1803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  IPC</a:t>
            </a:r>
            <a:endParaRPr/>
          </a:p>
        </p:txBody>
      </p:sp>
      <p:sp>
        <p:nvSpPr>
          <p:cNvPr id="1063" name="CustomShape 49"/>
          <p:cNvSpPr/>
          <p:nvPr/>
        </p:nvSpPr>
        <p:spPr>
          <a:xfrm>
            <a:off x="-3841200" y="292608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BSD </a:t>
            </a:r>
            <a:endParaRPr/>
          </a:p>
        </p:txBody>
      </p:sp>
      <p:sp>
        <p:nvSpPr>
          <p:cNvPr id="1064" name="CustomShape 50"/>
          <p:cNvSpPr/>
          <p:nvPr/>
        </p:nvSpPr>
        <p:spPr>
          <a:xfrm>
            <a:off x="-2604960" y="399708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Posix IPC</a:t>
            </a:r>
            <a:endParaRPr/>
          </a:p>
        </p:txBody>
      </p:sp>
      <p:sp>
        <p:nvSpPr>
          <p:cNvPr id="1065" name="CustomShape 51"/>
          <p:cNvSpPr/>
          <p:nvPr/>
        </p:nvSpPr>
        <p:spPr>
          <a:xfrm>
            <a:off x="-5029920" y="487908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1066" name="CustomShape 52"/>
          <p:cNvSpPr/>
          <p:nvPr/>
        </p:nvSpPr>
        <p:spPr>
          <a:xfrm>
            <a:off x="-4114800" y="30708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Msg queue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Share mem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semaphore</a:t>
            </a:r>
            <a:endParaRPr/>
          </a:p>
        </p:txBody>
      </p:sp>
      <p:sp>
        <p:nvSpPr>
          <p:cNvPr id="1067" name="CustomShape 53"/>
          <p:cNvSpPr/>
          <p:nvPr/>
        </p:nvSpPr>
        <p:spPr>
          <a:xfrm>
            <a:off x="-1416600" y="5669280"/>
            <a:ext cx="1324800" cy="1126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1068" name="CustomShape 54"/>
          <p:cNvSpPr/>
          <p:nvPr/>
        </p:nvSpPr>
        <p:spPr>
          <a:xfrm>
            <a:off x="-1828800" y="451332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Line 1"/>
          <p:cNvSpPr/>
          <p:nvPr/>
        </p:nvSpPr>
        <p:spPr>
          <a:xfrm>
            <a:off x="7863840" y="173664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70" name="CustomShape 2"/>
          <p:cNvSpPr/>
          <p:nvPr/>
        </p:nvSpPr>
        <p:spPr>
          <a:xfrm>
            <a:off x="1665720" y="1799280"/>
            <a:ext cx="889200" cy="2377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Unix ipc</a:t>
            </a:r>
            <a:endParaRPr/>
          </a:p>
        </p:txBody>
      </p:sp>
      <p:sp>
        <p:nvSpPr>
          <p:cNvPr id="1071" name="CustomShape 3"/>
          <p:cNvSpPr/>
          <p:nvPr/>
        </p:nvSpPr>
        <p:spPr>
          <a:xfrm flipV="1">
            <a:off x="2555280" y="3381480"/>
            <a:ext cx="17604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72" name="CustomShape 4"/>
          <p:cNvSpPr/>
          <p:nvPr/>
        </p:nvSpPr>
        <p:spPr>
          <a:xfrm>
            <a:off x="6487200" y="1524960"/>
            <a:ext cx="91404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Linux IPC</a:t>
            </a:r>
            <a:endParaRPr/>
          </a:p>
        </p:txBody>
      </p:sp>
      <p:sp>
        <p:nvSpPr>
          <p:cNvPr id="1073" name="CustomShape 5"/>
          <p:cNvSpPr/>
          <p:nvPr/>
        </p:nvSpPr>
        <p:spPr>
          <a:xfrm>
            <a:off x="3652560" y="1799280"/>
            <a:ext cx="1803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Syetem V IPC</a:t>
            </a:r>
            <a:endParaRPr/>
          </a:p>
        </p:txBody>
      </p:sp>
      <p:sp>
        <p:nvSpPr>
          <p:cNvPr id="1074" name="CustomShape 6"/>
          <p:cNvSpPr/>
          <p:nvPr/>
        </p:nvSpPr>
        <p:spPr>
          <a:xfrm flipV="1">
            <a:off x="2555280" y="2071080"/>
            <a:ext cx="109692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75" name="CustomShape 7"/>
          <p:cNvSpPr/>
          <p:nvPr/>
        </p:nvSpPr>
        <p:spPr>
          <a:xfrm>
            <a:off x="2621160" y="143352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AT&amp;T </a:t>
            </a:r>
            <a:endParaRPr/>
          </a:p>
        </p:txBody>
      </p:sp>
      <p:sp>
        <p:nvSpPr>
          <p:cNvPr id="1076" name="CustomShape 8"/>
          <p:cNvSpPr/>
          <p:nvPr/>
        </p:nvSpPr>
        <p:spPr>
          <a:xfrm>
            <a:off x="2679840" y="2610000"/>
            <a:ext cx="3807000" cy="115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77" name="CustomShape 9"/>
          <p:cNvSpPr/>
          <p:nvPr/>
        </p:nvSpPr>
        <p:spPr>
          <a:xfrm>
            <a:off x="4408920" y="3170880"/>
            <a:ext cx="1803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  IPC</a:t>
            </a:r>
            <a:endParaRPr/>
          </a:p>
        </p:txBody>
      </p:sp>
      <p:sp>
        <p:nvSpPr>
          <p:cNvPr id="1078" name="CustomShape 10"/>
          <p:cNvSpPr/>
          <p:nvPr/>
        </p:nvSpPr>
        <p:spPr>
          <a:xfrm>
            <a:off x="2828880" y="280512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BSD </a:t>
            </a:r>
            <a:endParaRPr/>
          </a:p>
        </p:txBody>
      </p:sp>
      <p:sp>
        <p:nvSpPr>
          <p:cNvPr id="1079" name="CustomShape 11"/>
          <p:cNvSpPr/>
          <p:nvPr/>
        </p:nvSpPr>
        <p:spPr>
          <a:xfrm>
            <a:off x="4065120" y="387612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Posix IPC</a:t>
            </a:r>
            <a:endParaRPr/>
          </a:p>
        </p:txBody>
      </p:sp>
      <p:sp>
        <p:nvSpPr>
          <p:cNvPr id="1080" name="CustomShape 12"/>
          <p:cNvSpPr/>
          <p:nvPr/>
        </p:nvSpPr>
        <p:spPr>
          <a:xfrm>
            <a:off x="1640160" y="475812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1081" name="CustomShape 13"/>
          <p:cNvSpPr/>
          <p:nvPr/>
        </p:nvSpPr>
        <p:spPr>
          <a:xfrm>
            <a:off x="2555280" y="18612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Msg queue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Share mem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semaphore</a:t>
            </a:r>
            <a:endParaRPr/>
          </a:p>
        </p:txBody>
      </p:sp>
      <p:sp>
        <p:nvSpPr>
          <p:cNvPr id="1082" name="CustomShape 14"/>
          <p:cNvSpPr/>
          <p:nvPr/>
        </p:nvSpPr>
        <p:spPr>
          <a:xfrm>
            <a:off x="5253480" y="5548320"/>
            <a:ext cx="1324800" cy="1126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1083" name="CustomShape 15"/>
          <p:cNvSpPr/>
          <p:nvPr/>
        </p:nvSpPr>
        <p:spPr>
          <a:xfrm>
            <a:off x="4841280" y="439236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85" name="CustomShape 2"/>
          <p:cNvSpPr/>
          <p:nvPr/>
        </p:nvSpPr>
        <p:spPr>
          <a:xfrm>
            <a:off x="548640" y="548640"/>
            <a:ext cx="18284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</a:t>
            </a:r>
            <a:endParaRPr/>
          </a:p>
          <a:p>
            <a:r>
              <a:rPr lang="en-US">
                <a:latin typeface="Arial"/>
              </a:rPr>
              <a:t>BR/EDR</a:t>
            </a:r>
            <a:endParaRPr/>
          </a:p>
        </p:txBody>
      </p:sp>
      <p:sp>
        <p:nvSpPr>
          <p:cNvPr id="1086" name="CustomShape 3"/>
          <p:cNvSpPr/>
          <p:nvPr/>
        </p:nvSpPr>
        <p:spPr>
          <a:xfrm>
            <a:off x="581760" y="3828600"/>
            <a:ext cx="3807000" cy="115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087" name="CustomShape 4"/>
          <p:cNvSpPr/>
          <p:nvPr/>
        </p:nvSpPr>
        <p:spPr>
          <a:xfrm>
            <a:off x="7319520" y="762228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1088" name="CustomShape 5"/>
          <p:cNvSpPr/>
          <p:nvPr/>
        </p:nvSpPr>
        <p:spPr>
          <a:xfrm>
            <a:off x="8868960" y="680256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  <p:sp>
        <p:nvSpPr>
          <p:cNvPr id="1089" name="CustomShape 6"/>
          <p:cNvSpPr/>
          <p:nvPr/>
        </p:nvSpPr>
        <p:spPr>
          <a:xfrm>
            <a:off x="622440" y="2217600"/>
            <a:ext cx="1324800" cy="54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Rfcomm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Protocols</a:t>
            </a:r>
            <a:endParaRPr/>
          </a:p>
        </p:txBody>
      </p:sp>
      <p:sp>
        <p:nvSpPr>
          <p:cNvPr id="1090" name="CustomShape 7"/>
          <p:cNvSpPr/>
          <p:nvPr/>
        </p:nvSpPr>
        <p:spPr>
          <a:xfrm>
            <a:off x="622440" y="1371600"/>
            <a:ext cx="1324800" cy="54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1091" name="CustomShape 8"/>
          <p:cNvSpPr/>
          <p:nvPr/>
        </p:nvSpPr>
        <p:spPr>
          <a:xfrm>
            <a:off x="686520" y="4754880"/>
            <a:ext cx="1324800" cy="54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Basic Rate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092" name="CustomShape 9"/>
          <p:cNvSpPr/>
          <p:nvPr/>
        </p:nvSpPr>
        <p:spPr>
          <a:xfrm>
            <a:off x="622440" y="1371600"/>
            <a:ext cx="1324800" cy="54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Serial Port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093" name="CustomShape 10"/>
          <p:cNvSpPr/>
          <p:nvPr/>
        </p:nvSpPr>
        <p:spPr>
          <a:xfrm>
            <a:off x="686520" y="3108960"/>
            <a:ext cx="1324800" cy="54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1094" name="CustomShape 11"/>
          <p:cNvSpPr/>
          <p:nvPr/>
        </p:nvSpPr>
        <p:spPr>
          <a:xfrm>
            <a:off x="640080" y="4023360"/>
            <a:ext cx="1324800" cy="54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Manager</a:t>
            </a:r>
            <a:endParaRPr/>
          </a:p>
        </p:txBody>
      </p:sp>
      <p:sp>
        <p:nvSpPr>
          <p:cNvPr id="1095" name="CustomShape 12"/>
          <p:cNvSpPr/>
          <p:nvPr/>
        </p:nvSpPr>
        <p:spPr>
          <a:xfrm flipH="1">
            <a:off x="3966480" y="54864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</a:t>
            </a:r>
            <a:endParaRPr/>
          </a:p>
          <a:p>
            <a:r>
              <a:rPr lang="en-US">
                <a:latin typeface="Arial"/>
              </a:rPr>
              <a:t>Dual Mode</a:t>
            </a:r>
            <a:endParaRPr/>
          </a:p>
        </p:txBody>
      </p:sp>
      <p:sp>
        <p:nvSpPr>
          <p:cNvPr id="1096" name="CustomShape 13"/>
          <p:cNvSpPr/>
          <p:nvPr/>
        </p:nvSpPr>
        <p:spPr>
          <a:xfrm flipH="1">
            <a:off x="3438360" y="22770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Rfcomm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Protocols</a:t>
            </a:r>
            <a:endParaRPr/>
          </a:p>
        </p:txBody>
      </p:sp>
      <p:sp>
        <p:nvSpPr>
          <p:cNvPr id="1097" name="CustomShape 14"/>
          <p:cNvSpPr/>
          <p:nvPr/>
        </p:nvSpPr>
        <p:spPr>
          <a:xfrm flipH="1">
            <a:off x="3438360" y="14472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1098" name="CustomShape 15"/>
          <p:cNvSpPr/>
          <p:nvPr/>
        </p:nvSpPr>
        <p:spPr>
          <a:xfrm flipH="1">
            <a:off x="3375360" y="4765320"/>
            <a:ext cx="3390120" cy="782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Basic Rate +Low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099" name="CustomShape 16"/>
          <p:cNvSpPr/>
          <p:nvPr/>
        </p:nvSpPr>
        <p:spPr>
          <a:xfrm flipH="1">
            <a:off x="3438360" y="14472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Serial Port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100" name="CustomShape 17"/>
          <p:cNvSpPr/>
          <p:nvPr/>
        </p:nvSpPr>
        <p:spPr>
          <a:xfrm flipH="1">
            <a:off x="3375360" y="3151080"/>
            <a:ext cx="3115800" cy="597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1101" name="CustomShape 18"/>
          <p:cNvSpPr/>
          <p:nvPr/>
        </p:nvSpPr>
        <p:spPr>
          <a:xfrm flipH="1">
            <a:off x="3421080" y="404784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Manager</a:t>
            </a:r>
            <a:endParaRPr/>
          </a:p>
        </p:txBody>
      </p:sp>
      <p:sp>
        <p:nvSpPr>
          <p:cNvPr id="1102" name="CustomShape 19"/>
          <p:cNvSpPr/>
          <p:nvPr/>
        </p:nvSpPr>
        <p:spPr>
          <a:xfrm flipH="1">
            <a:off x="5009040" y="14472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103" name="CustomShape 20"/>
          <p:cNvSpPr/>
          <p:nvPr/>
        </p:nvSpPr>
        <p:spPr>
          <a:xfrm flipH="1">
            <a:off x="5028480" y="22860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Protocol</a:t>
            </a:r>
            <a:endParaRPr/>
          </a:p>
        </p:txBody>
      </p:sp>
      <p:sp>
        <p:nvSpPr>
          <p:cNvPr id="1104" name="CustomShape 21"/>
          <p:cNvSpPr/>
          <p:nvPr/>
        </p:nvSpPr>
        <p:spPr>
          <a:xfrm>
            <a:off x="4937760" y="411480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105" name="CustomShape 22"/>
          <p:cNvSpPr/>
          <p:nvPr/>
        </p:nvSpPr>
        <p:spPr>
          <a:xfrm flipH="1">
            <a:off x="7989840" y="40212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106" name="CustomShape 23"/>
          <p:cNvSpPr/>
          <p:nvPr/>
        </p:nvSpPr>
        <p:spPr>
          <a:xfrm flipH="1">
            <a:off x="8137800" y="4618800"/>
            <a:ext cx="1915200" cy="782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107" name="CustomShape 24"/>
          <p:cNvSpPr/>
          <p:nvPr/>
        </p:nvSpPr>
        <p:spPr>
          <a:xfrm flipH="1">
            <a:off x="7954920" y="3004560"/>
            <a:ext cx="1823760" cy="597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1108" name="CustomShape 25"/>
          <p:cNvSpPr/>
          <p:nvPr/>
        </p:nvSpPr>
        <p:spPr>
          <a:xfrm flipH="1">
            <a:off x="8296200" y="130068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109" name="CustomShape 26"/>
          <p:cNvSpPr/>
          <p:nvPr/>
        </p:nvSpPr>
        <p:spPr>
          <a:xfrm flipH="1">
            <a:off x="8315640" y="213948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Protocol</a:t>
            </a:r>
            <a:endParaRPr/>
          </a:p>
        </p:txBody>
      </p:sp>
      <p:sp>
        <p:nvSpPr>
          <p:cNvPr id="1110" name="CustomShape 27"/>
          <p:cNvSpPr/>
          <p:nvPr/>
        </p:nvSpPr>
        <p:spPr>
          <a:xfrm>
            <a:off x="8224920" y="396828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111" name="CustomShape 28"/>
          <p:cNvSpPr/>
          <p:nvPr/>
        </p:nvSpPr>
        <p:spPr>
          <a:xfrm>
            <a:off x="3200400" y="274320"/>
            <a:ext cx="3931560" cy="5760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112" name="CustomShape 29"/>
          <p:cNvSpPr/>
          <p:nvPr/>
        </p:nvSpPr>
        <p:spPr>
          <a:xfrm>
            <a:off x="7553160" y="182880"/>
            <a:ext cx="2504880" cy="5760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113" name="CustomShape 30"/>
          <p:cNvSpPr/>
          <p:nvPr/>
        </p:nvSpPr>
        <p:spPr>
          <a:xfrm>
            <a:off x="274320" y="274320"/>
            <a:ext cx="2194200" cy="5760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15" name="CustomShape 2"/>
          <p:cNvSpPr/>
          <p:nvPr/>
        </p:nvSpPr>
        <p:spPr>
          <a:xfrm>
            <a:off x="7319520" y="762228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1116" name="CustomShape 3"/>
          <p:cNvSpPr/>
          <p:nvPr/>
        </p:nvSpPr>
        <p:spPr>
          <a:xfrm>
            <a:off x="8868960" y="6802560"/>
            <a:ext cx="1189080" cy="10641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  <p:sp>
        <p:nvSpPr>
          <p:cNvPr id="1117" name="CustomShape 4"/>
          <p:cNvSpPr/>
          <p:nvPr/>
        </p:nvSpPr>
        <p:spPr>
          <a:xfrm flipH="1">
            <a:off x="7989840" y="40212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118" name="CustomShape 5"/>
          <p:cNvSpPr/>
          <p:nvPr/>
        </p:nvSpPr>
        <p:spPr>
          <a:xfrm flipH="1">
            <a:off x="8137800" y="4618800"/>
            <a:ext cx="1915200" cy="782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119" name="CustomShape 6"/>
          <p:cNvSpPr/>
          <p:nvPr/>
        </p:nvSpPr>
        <p:spPr>
          <a:xfrm flipH="1">
            <a:off x="7954920" y="3004560"/>
            <a:ext cx="1823760" cy="597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1120" name="CustomShape 7"/>
          <p:cNvSpPr/>
          <p:nvPr/>
        </p:nvSpPr>
        <p:spPr>
          <a:xfrm flipH="1">
            <a:off x="8296200" y="130068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121" name="CustomShape 8"/>
          <p:cNvSpPr/>
          <p:nvPr/>
        </p:nvSpPr>
        <p:spPr>
          <a:xfrm flipH="1">
            <a:off x="8315640" y="213948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1122" name="CustomShape 9"/>
          <p:cNvSpPr/>
          <p:nvPr/>
        </p:nvSpPr>
        <p:spPr>
          <a:xfrm>
            <a:off x="8224920" y="396828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123" name="CustomShape 10"/>
          <p:cNvSpPr/>
          <p:nvPr/>
        </p:nvSpPr>
        <p:spPr>
          <a:xfrm>
            <a:off x="7553160" y="182880"/>
            <a:ext cx="2504880" cy="5760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pic>
        <p:nvPicPr>
          <p:cNvPr id="112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08360" y="-365760"/>
            <a:ext cx="6783120" cy="630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pic>
        <p:nvPicPr>
          <p:cNvPr id="11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45756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28" name="CustomShape 2"/>
          <p:cNvSpPr/>
          <p:nvPr/>
        </p:nvSpPr>
        <p:spPr>
          <a:xfrm>
            <a:off x="549000" y="549000"/>
            <a:ext cx="18284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BlueZ</a:t>
            </a:r>
            <a:endParaRPr/>
          </a:p>
        </p:txBody>
      </p:sp>
      <p:pic>
        <p:nvPicPr>
          <p:cNvPr id="11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097280"/>
            <a:ext cx="903528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31" name="CustomShape 2"/>
          <p:cNvSpPr/>
          <p:nvPr/>
        </p:nvSpPr>
        <p:spPr>
          <a:xfrm>
            <a:off x="549000" y="549000"/>
            <a:ext cx="18284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BlueZ</a:t>
            </a:r>
            <a:endParaRPr/>
          </a:p>
        </p:txBody>
      </p:sp>
      <p:pic>
        <p:nvPicPr>
          <p:cNvPr id="11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70000" y="2651760"/>
            <a:ext cx="9047880" cy="6495480"/>
          </a:xfrm>
          <a:prstGeom prst="rect">
            <a:avLst/>
          </a:prstGeom>
          <a:ln>
            <a:noFill/>
          </a:ln>
        </p:spPr>
      </p:pic>
      <p:pic>
        <p:nvPicPr>
          <p:cNvPr id="113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1463400"/>
            <a:ext cx="8732160" cy="6857280"/>
          </a:xfrm>
          <a:prstGeom prst="rect">
            <a:avLst/>
          </a:prstGeom>
          <a:ln>
            <a:noFill/>
          </a:ln>
        </p:spPr>
      </p:pic>
      <p:pic>
        <p:nvPicPr>
          <p:cNvPr id="11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66360" y="1040400"/>
            <a:ext cx="8985600" cy="685728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778240" y="822960"/>
            <a:ext cx="9047880" cy="64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37" name="CustomShape 2"/>
          <p:cNvSpPr/>
          <p:nvPr/>
        </p:nvSpPr>
        <p:spPr>
          <a:xfrm>
            <a:off x="549360" y="549360"/>
            <a:ext cx="18284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GATT profile hierarchy</a:t>
            </a:r>
            <a:endParaRPr/>
          </a:p>
        </p:txBody>
      </p:sp>
      <p:pic>
        <p:nvPicPr>
          <p:cNvPr id="11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223200"/>
            <a:ext cx="5447520" cy="6543000"/>
          </a:xfrm>
          <a:prstGeom prst="rect">
            <a:avLst/>
          </a:prstGeom>
          <a:ln>
            <a:noFill/>
          </a:ln>
        </p:spPr>
      </p:pic>
      <p:pic>
        <p:nvPicPr>
          <p:cNvPr id="11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" y="2377440"/>
            <a:ext cx="3695040" cy="47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76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812880" y="1266840"/>
            <a:ext cx="3575520" cy="47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</p:sp>
      <p:sp>
        <p:nvSpPr>
          <p:cNvPr id="139" name="CustomShape 3"/>
          <p:cNvSpPr/>
          <p:nvPr/>
        </p:nvSpPr>
        <p:spPr>
          <a:xfrm>
            <a:off x="1066680" y="5358600"/>
            <a:ext cx="2956680" cy="455760"/>
          </a:xfrm>
          <a:prstGeom prst="rect">
            <a:avLst/>
          </a:prstGeom>
          <a:gradFill>
            <a:gsLst>
              <a:gs pos="0">
                <a:srgbClr val="8e77ac"/>
              </a:gs>
              <a:gs pos="100000">
                <a:srgbClr val="7f60a4"/>
              </a:gs>
            </a:gsLst>
            <a:lin ang="5400000"/>
          </a:gradFill>
          <a:ln w="6480">
            <a:solidFill>
              <a:srgbClr val="8064a2"/>
            </a:solidFill>
            <a:miter/>
          </a:ln>
        </p:spPr>
      </p:sp>
      <p:sp>
        <p:nvSpPr>
          <p:cNvPr id="140" name="CustomShape 4"/>
          <p:cNvSpPr/>
          <p:nvPr/>
        </p:nvSpPr>
        <p:spPr>
          <a:xfrm>
            <a:off x="1066680" y="2015640"/>
            <a:ext cx="2957040" cy="314352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</p:sp>
      <p:sp>
        <p:nvSpPr>
          <p:cNvPr id="141" name="CustomShape 5"/>
          <p:cNvSpPr/>
          <p:nvPr/>
        </p:nvSpPr>
        <p:spPr>
          <a:xfrm>
            <a:off x="5953680" y="1266840"/>
            <a:ext cx="3814920" cy="47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</p:sp>
      <p:sp>
        <p:nvSpPr>
          <p:cNvPr id="142" name="CustomShape 6"/>
          <p:cNvSpPr/>
          <p:nvPr/>
        </p:nvSpPr>
        <p:spPr>
          <a:xfrm>
            <a:off x="2793600" y="1266840"/>
            <a:ext cx="694800" cy="212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 Black"/>
                <a:ea typeface="ＭＳ Ｐゴシック"/>
              </a:rPr>
              <a:t>Spritzer</a:t>
            </a:r>
            <a:endParaRPr/>
          </a:p>
        </p:txBody>
      </p:sp>
      <p:sp>
        <p:nvSpPr>
          <p:cNvPr id="143" name="CustomShape 7"/>
          <p:cNvSpPr/>
          <p:nvPr/>
        </p:nvSpPr>
        <p:spPr>
          <a:xfrm>
            <a:off x="7517880" y="1272960"/>
            <a:ext cx="573120" cy="212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 Black"/>
                <a:ea typeface="ＭＳ Ｐゴシック"/>
              </a:rPr>
              <a:t>Nordic</a:t>
            </a:r>
            <a:endParaRPr/>
          </a:p>
        </p:txBody>
      </p:sp>
      <p:sp>
        <p:nvSpPr>
          <p:cNvPr id="144" name="CustomShape 8"/>
          <p:cNvSpPr/>
          <p:nvPr/>
        </p:nvSpPr>
        <p:spPr>
          <a:xfrm>
            <a:off x="1903320" y="5393520"/>
            <a:ext cx="1150560" cy="3585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Hardware PHY Driver</a:t>
            </a:r>
            <a:endParaRPr/>
          </a:p>
        </p:txBody>
      </p:sp>
      <p:sp>
        <p:nvSpPr>
          <p:cNvPr id="145" name="CustomShape 9"/>
          <p:cNvSpPr/>
          <p:nvPr/>
        </p:nvSpPr>
        <p:spPr>
          <a:xfrm>
            <a:off x="6409080" y="5387400"/>
            <a:ext cx="1150560" cy="358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Hardware PHY Driver</a:t>
            </a:r>
            <a:endParaRPr/>
          </a:p>
        </p:txBody>
      </p:sp>
      <p:sp>
        <p:nvSpPr>
          <p:cNvPr id="146" name="CustomShape 10"/>
          <p:cNvSpPr/>
          <p:nvPr/>
        </p:nvSpPr>
        <p:spPr>
          <a:xfrm>
            <a:off x="1872000" y="4592160"/>
            <a:ext cx="1150560" cy="44712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 PHY</a:t>
            </a:r>
            <a:endParaRPr/>
          </a:p>
        </p:txBody>
      </p:sp>
      <p:sp>
        <p:nvSpPr>
          <p:cNvPr id="147" name="CustomShape 11"/>
          <p:cNvSpPr/>
          <p:nvPr/>
        </p:nvSpPr>
        <p:spPr>
          <a:xfrm>
            <a:off x="6409080" y="4592160"/>
            <a:ext cx="1155240" cy="4899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 PHY</a:t>
            </a:r>
            <a:endParaRPr/>
          </a:p>
        </p:txBody>
      </p:sp>
      <p:sp>
        <p:nvSpPr>
          <p:cNvPr id="148" name="CustomShape 12"/>
          <p:cNvSpPr/>
          <p:nvPr/>
        </p:nvSpPr>
        <p:spPr>
          <a:xfrm>
            <a:off x="1895400" y="3911760"/>
            <a:ext cx="1150560" cy="4503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Transport</a:t>
            </a:r>
            <a:endParaRPr/>
          </a:p>
        </p:txBody>
      </p:sp>
      <p:sp>
        <p:nvSpPr>
          <p:cNvPr id="149" name="CustomShape 13"/>
          <p:cNvSpPr/>
          <p:nvPr/>
        </p:nvSpPr>
        <p:spPr>
          <a:xfrm>
            <a:off x="6409080" y="3879360"/>
            <a:ext cx="1155240" cy="482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Transport</a:t>
            </a:r>
            <a:endParaRPr/>
          </a:p>
        </p:txBody>
      </p:sp>
      <p:sp>
        <p:nvSpPr>
          <p:cNvPr id="150" name="CustomShape 14"/>
          <p:cNvSpPr/>
          <p:nvPr/>
        </p:nvSpPr>
        <p:spPr>
          <a:xfrm>
            <a:off x="1903320" y="3187800"/>
            <a:ext cx="1150560" cy="358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Codec</a:t>
            </a:r>
            <a:endParaRPr/>
          </a:p>
        </p:txBody>
      </p:sp>
      <p:sp>
        <p:nvSpPr>
          <p:cNvPr id="151" name="CustomShape 15"/>
          <p:cNvSpPr/>
          <p:nvPr/>
        </p:nvSpPr>
        <p:spPr>
          <a:xfrm>
            <a:off x="1903320" y="2827800"/>
            <a:ext cx="1150560" cy="358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152" name="CustomShape 16"/>
          <p:cNvSpPr/>
          <p:nvPr/>
        </p:nvSpPr>
        <p:spPr>
          <a:xfrm>
            <a:off x="1903320" y="2118600"/>
            <a:ext cx="1150560" cy="3585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 Wrapper</a:t>
            </a:r>
            <a:endParaRPr/>
          </a:p>
        </p:txBody>
      </p:sp>
      <p:sp>
        <p:nvSpPr>
          <p:cNvPr id="153" name="CustomShape 17"/>
          <p:cNvSpPr/>
          <p:nvPr/>
        </p:nvSpPr>
        <p:spPr>
          <a:xfrm>
            <a:off x="1901880" y="1488960"/>
            <a:ext cx="1150560" cy="3585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154" name="CustomShape 18"/>
          <p:cNvSpPr/>
          <p:nvPr/>
        </p:nvSpPr>
        <p:spPr>
          <a:xfrm>
            <a:off x="6397560" y="2753280"/>
            <a:ext cx="1173600" cy="7930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Codec</a:t>
            </a:r>
            <a:endParaRPr/>
          </a:p>
        </p:txBody>
      </p:sp>
      <p:sp>
        <p:nvSpPr>
          <p:cNvPr id="155" name="CustomShape 19"/>
          <p:cNvSpPr/>
          <p:nvPr/>
        </p:nvSpPr>
        <p:spPr>
          <a:xfrm>
            <a:off x="8472960" y="2778840"/>
            <a:ext cx="1150560" cy="9997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156" name="CustomShape 20"/>
          <p:cNvSpPr/>
          <p:nvPr/>
        </p:nvSpPr>
        <p:spPr>
          <a:xfrm>
            <a:off x="8155440" y="2775960"/>
            <a:ext cx="317160" cy="10026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 vert="vert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157" name="CustomShape 21"/>
          <p:cNvSpPr/>
          <p:nvPr/>
        </p:nvSpPr>
        <p:spPr>
          <a:xfrm>
            <a:off x="6402600" y="1605960"/>
            <a:ext cx="1150560" cy="7138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Connectivity firmware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(while loop</a:t>
            </a:r>
            <a:r>
              <a:rPr lang="en-US" sz="900">
                <a:solidFill>
                  <a:srgbClr val="000000"/>
                </a:solidFill>
                <a:latin typeface="Calibri"/>
                <a:ea typeface="ＭＳ Ｐゴシック"/>
              </a:rPr>
              <a:t>)</a:t>
            </a:r>
            <a:endParaRPr/>
          </a:p>
        </p:txBody>
      </p:sp>
      <p:sp>
        <p:nvSpPr>
          <p:cNvPr id="158" name="CustomShape 22"/>
          <p:cNvSpPr/>
          <p:nvPr/>
        </p:nvSpPr>
        <p:spPr>
          <a:xfrm flipV="1">
            <a:off x="2299320" y="2472120"/>
            <a:ext cx="360" cy="35244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159" name="CustomShape 23"/>
          <p:cNvSpPr/>
          <p:nvPr/>
        </p:nvSpPr>
        <p:spPr>
          <a:xfrm>
            <a:off x="2119320" y="2655000"/>
            <a:ext cx="58824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resp</a:t>
            </a:r>
            <a:endParaRPr/>
          </a:p>
        </p:txBody>
      </p:sp>
      <p:sp>
        <p:nvSpPr>
          <p:cNvPr id="160" name="CustomShape 24"/>
          <p:cNvSpPr/>
          <p:nvPr/>
        </p:nvSpPr>
        <p:spPr>
          <a:xfrm flipV="1">
            <a:off x="2829600" y="2481120"/>
            <a:ext cx="360" cy="34380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61" name="CustomShape 25"/>
          <p:cNvSpPr/>
          <p:nvPr/>
        </p:nvSpPr>
        <p:spPr>
          <a:xfrm>
            <a:off x="2617560" y="2599920"/>
            <a:ext cx="6951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event</a:t>
            </a:r>
            <a:endParaRPr/>
          </a:p>
        </p:txBody>
      </p:sp>
      <p:sp>
        <p:nvSpPr>
          <p:cNvPr id="162" name="CustomShape 26"/>
          <p:cNvSpPr/>
          <p:nvPr/>
        </p:nvSpPr>
        <p:spPr>
          <a:xfrm flipV="1">
            <a:off x="2762280" y="4362120"/>
            <a:ext cx="360" cy="2275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63" name="CustomShape 27"/>
          <p:cNvSpPr/>
          <p:nvPr/>
        </p:nvSpPr>
        <p:spPr>
          <a:xfrm>
            <a:off x="2603160" y="4441680"/>
            <a:ext cx="4953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64" name="CustomShape 28"/>
          <p:cNvSpPr/>
          <p:nvPr/>
        </p:nvSpPr>
        <p:spPr>
          <a:xfrm flipH="1">
            <a:off x="2075760" y="4363200"/>
            <a:ext cx="6480" cy="2473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65" name="CustomShape 29"/>
          <p:cNvSpPr/>
          <p:nvPr/>
        </p:nvSpPr>
        <p:spPr>
          <a:xfrm>
            <a:off x="1915920" y="4410000"/>
            <a:ext cx="4953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66" name="CustomShape 30"/>
          <p:cNvSpPr/>
          <p:nvPr/>
        </p:nvSpPr>
        <p:spPr>
          <a:xfrm flipV="1">
            <a:off x="2811960" y="3546360"/>
            <a:ext cx="720" cy="3625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67" name="CustomShape 31"/>
          <p:cNvSpPr/>
          <p:nvPr/>
        </p:nvSpPr>
        <p:spPr>
          <a:xfrm>
            <a:off x="2646720" y="3676320"/>
            <a:ext cx="4953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68" name="CustomShape 32"/>
          <p:cNvSpPr/>
          <p:nvPr/>
        </p:nvSpPr>
        <p:spPr>
          <a:xfrm>
            <a:off x="2087280" y="3547800"/>
            <a:ext cx="360" cy="3625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69" name="CustomShape 33"/>
          <p:cNvSpPr/>
          <p:nvPr/>
        </p:nvSpPr>
        <p:spPr>
          <a:xfrm>
            <a:off x="1929600" y="3664080"/>
            <a:ext cx="4953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70" name="CustomShape 34"/>
          <p:cNvSpPr/>
          <p:nvPr/>
        </p:nvSpPr>
        <p:spPr>
          <a:xfrm flipV="1">
            <a:off x="2775240" y="5039280"/>
            <a:ext cx="360" cy="351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71" name="CustomShape 35"/>
          <p:cNvSpPr/>
          <p:nvPr/>
        </p:nvSpPr>
        <p:spPr>
          <a:xfrm>
            <a:off x="2687040" y="5145840"/>
            <a:ext cx="20880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RX</a:t>
            </a:r>
            <a:endParaRPr/>
          </a:p>
        </p:txBody>
      </p:sp>
      <p:sp>
        <p:nvSpPr>
          <p:cNvPr id="172" name="CustomShape 36"/>
          <p:cNvSpPr/>
          <p:nvPr/>
        </p:nvSpPr>
        <p:spPr>
          <a:xfrm>
            <a:off x="2044440" y="5040720"/>
            <a:ext cx="360" cy="3146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73" name="CustomShape 37"/>
          <p:cNvSpPr/>
          <p:nvPr/>
        </p:nvSpPr>
        <p:spPr>
          <a:xfrm>
            <a:off x="1953360" y="5100480"/>
            <a:ext cx="1965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TX</a:t>
            </a:r>
            <a:endParaRPr/>
          </a:p>
        </p:txBody>
      </p:sp>
      <p:sp>
        <p:nvSpPr>
          <p:cNvPr id="174" name="CustomShape 38"/>
          <p:cNvSpPr/>
          <p:nvPr/>
        </p:nvSpPr>
        <p:spPr>
          <a:xfrm flipV="1">
            <a:off x="6648120" y="5077440"/>
            <a:ext cx="360" cy="31320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75" name="CustomShape 39"/>
          <p:cNvSpPr/>
          <p:nvPr/>
        </p:nvSpPr>
        <p:spPr>
          <a:xfrm>
            <a:off x="6543000" y="5162040"/>
            <a:ext cx="20880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RX</a:t>
            </a:r>
            <a:endParaRPr/>
          </a:p>
        </p:txBody>
      </p:sp>
      <p:sp>
        <p:nvSpPr>
          <p:cNvPr id="176" name="CustomShape 40"/>
          <p:cNvSpPr/>
          <p:nvPr/>
        </p:nvSpPr>
        <p:spPr>
          <a:xfrm>
            <a:off x="7301160" y="5078880"/>
            <a:ext cx="360" cy="3074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77" name="CustomShape 41"/>
          <p:cNvSpPr/>
          <p:nvPr/>
        </p:nvSpPr>
        <p:spPr>
          <a:xfrm>
            <a:off x="7234920" y="5145840"/>
            <a:ext cx="19656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TX</a:t>
            </a:r>
            <a:endParaRPr/>
          </a:p>
        </p:txBody>
      </p:sp>
      <p:sp>
        <p:nvSpPr>
          <p:cNvPr id="178" name="CustomShape 42"/>
          <p:cNvSpPr/>
          <p:nvPr/>
        </p:nvSpPr>
        <p:spPr>
          <a:xfrm flipH="1" flipV="1">
            <a:off x="6643440" y="4356360"/>
            <a:ext cx="1800" cy="2332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79" name="CustomShape 43"/>
          <p:cNvSpPr/>
          <p:nvPr/>
        </p:nvSpPr>
        <p:spPr>
          <a:xfrm>
            <a:off x="6604560" y="4410000"/>
            <a:ext cx="49536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0" name="CustomShape 44"/>
          <p:cNvSpPr/>
          <p:nvPr/>
        </p:nvSpPr>
        <p:spPr>
          <a:xfrm flipH="1">
            <a:off x="7355160" y="4363200"/>
            <a:ext cx="6120" cy="2293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81" name="CustomShape 45"/>
          <p:cNvSpPr/>
          <p:nvPr/>
        </p:nvSpPr>
        <p:spPr>
          <a:xfrm>
            <a:off x="7428240" y="4424040"/>
            <a:ext cx="49536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2" name="CustomShape 46"/>
          <p:cNvSpPr/>
          <p:nvPr/>
        </p:nvSpPr>
        <p:spPr>
          <a:xfrm flipH="1" flipV="1">
            <a:off x="6643440" y="3564000"/>
            <a:ext cx="1800" cy="3124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83" name="CustomShape 47"/>
          <p:cNvSpPr/>
          <p:nvPr/>
        </p:nvSpPr>
        <p:spPr>
          <a:xfrm>
            <a:off x="6462000" y="3682800"/>
            <a:ext cx="49536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4" name="CustomShape 48"/>
          <p:cNvSpPr/>
          <p:nvPr/>
        </p:nvSpPr>
        <p:spPr>
          <a:xfrm>
            <a:off x="7347240" y="3565440"/>
            <a:ext cx="6120" cy="3124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85" name="CustomShape 49"/>
          <p:cNvSpPr/>
          <p:nvPr/>
        </p:nvSpPr>
        <p:spPr>
          <a:xfrm>
            <a:off x="7189560" y="3637440"/>
            <a:ext cx="49536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6" name="CustomShape 50"/>
          <p:cNvSpPr/>
          <p:nvPr/>
        </p:nvSpPr>
        <p:spPr>
          <a:xfrm>
            <a:off x="6952680" y="2320920"/>
            <a:ext cx="360" cy="4532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87" name="CustomShape 51"/>
          <p:cNvSpPr/>
          <p:nvPr/>
        </p:nvSpPr>
        <p:spPr>
          <a:xfrm>
            <a:off x="6750360" y="2437200"/>
            <a:ext cx="69516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event</a:t>
            </a:r>
            <a:endParaRPr/>
          </a:p>
        </p:txBody>
      </p:sp>
      <p:sp>
        <p:nvSpPr>
          <p:cNvPr id="188" name="CustomShape 52"/>
          <p:cNvSpPr/>
          <p:nvPr/>
        </p:nvSpPr>
        <p:spPr>
          <a:xfrm>
            <a:off x="7536600" y="2922840"/>
            <a:ext cx="6174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89" name="CustomShape 53"/>
          <p:cNvSpPr/>
          <p:nvPr/>
        </p:nvSpPr>
        <p:spPr>
          <a:xfrm flipH="1">
            <a:off x="7535160" y="3282840"/>
            <a:ext cx="61740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190" name="CustomShape 54"/>
          <p:cNvSpPr/>
          <p:nvPr/>
        </p:nvSpPr>
        <p:spPr>
          <a:xfrm>
            <a:off x="7664040" y="2866680"/>
            <a:ext cx="47700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</a:t>
            </a:r>
            <a:r>
              <a:rPr lang="en-US" sz="6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call</a:t>
            </a:r>
            <a:endParaRPr/>
          </a:p>
        </p:txBody>
      </p:sp>
      <p:sp>
        <p:nvSpPr>
          <p:cNvPr id="191" name="CustomShape 55"/>
          <p:cNvSpPr/>
          <p:nvPr/>
        </p:nvSpPr>
        <p:spPr>
          <a:xfrm>
            <a:off x="7585920" y="3287520"/>
            <a:ext cx="56700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resp</a:t>
            </a:r>
            <a:endParaRPr/>
          </a:p>
        </p:txBody>
      </p:sp>
      <p:sp>
        <p:nvSpPr>
          <p:cNvPr id="192" name="CustomShape 56"/>
          <p:cNvSpPr/>
          <p:nvPr/>
        </p:nvSpPr>
        <p:spPr>
          <a:xfrm flipV="1" rot="16200000">
            <a:off x="7894800" y="1623240"/>
            <a:ext cx="813960" cy="1492560"/>
          </a:xfrm>
          <a:prstGeom prst="bentConnector2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93" name="CustomShape 57"/>
          <p:cNvSpPr/>
          <p:nvPr/>
        </p:nvSpPr>
        <p:spPr>
          <a:xfrm>
            <a:off x="8514720" y="1917360"/>
            <a:ext cx="673920" cy="181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</a:t>
            </a:r>
            <a:r>
              <a:rPr lang="en-US" sz="7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194" name="CustomShape 58"/>
          <p:cNvSpPr/>
          <p:nvPr/>
        </p:nvSpPr>
        <p:spPr>
          <a:xfrm flipH="1">
            <a:off x="3054240" y="5497200"/>
            <a:ext cx="33501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95" name="CustomShape 59"/>
          <p:cNvSpPr/>
          <p:nvPr/>
        </p:nvSpPr>
        <p:spPr>
          <a:xfrm>
            <a:off x="3053880" y="5632920"/>
            <a:ext cx="33519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96" name="CustomShape 60"/>
          <p:cNvSpPr/>
          <p:nvPr/>
        </p:nvSpPr>
        <p:spPr>
          <a:xfrm>
            <a:off x="1972800" y="1858320"/>
            <a:ext cx="360" cy="2804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97" name="CustomShape 61"/>
          <p:cNvSpPr/>
          <p:nvPr/>
        </p:nvSpPr>
        <p:spPr>
          <a:xfrm>
            <a:off x="1600200" y="1891440"/>
            <a:ext cx="615240" cy="1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API call</a:t>
            </a:r>
            <a:endParaRPr/>
          </a:p>
        </p:txBody>
      </p:sp>
      <p:sp>
        <p:nvSpPr>
          <p:cNvPr id="198" name="CustomShape 62"/>
          <p:cNvSpPr/>
          <p:nvPr/>
        </p:nvSpPr>
        <p:spPr>
          <a:xfrm>
            <a:off x="1179000" y="2140200"/>
            <a:ext cx="535320" cy="364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BLE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Stub</a:t>
            </a:r>
            <a:endParaRPr/>
          </a:p>
        </p:txBody>
      </p:sp>
      <p:sp>
        <p:nvSpPr>
          <p:cNvPr id="199" name="CustomShape 63"/>
          <p:cNvSpPr/>
          <p:nvPr/>
        </p:nvSpPr>
        <p:spPr>
          <a:xfrm>
            <a:off x="1183320" y="5434920"/>
            <a:ext cx="1018440" cy="364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Spritzer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SDK</a:t>
            </a:r>
            <a:endParaRPr/>
          </a:p>
        </p:txBody>
      </p:sp>
      <p:sp>
        <p:nvSpPr>
          <p:cNvPr id="200" name="CustomShape 64"/>
          <p:cNvSpPr/>
          <p:nvPr/>
        </p:nvSpPr>
        <p:spPr>
          <a:xfrm>
            <a:off x="10208520" y="1851120"/>
            <a:ext cx="1221120" cy="228492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201" name="CustomShape 65"/>
          <p:cNvSpPr/>
          <p:nvPr/>
        </p:nvSpPr>
        <p:spPr>
          <a:xfrm>
            <a:off x="10489320" y="1734840"/>
            <a:ext cx="582480" cy="18180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202" name="CustomShape 66"/>
          <p:cNvSpPr/>
          <p:nvPr/>
        </p:nvSpPr>
        <p:spPr>
          <a:xfrm>
            <a:off x="10288080" y="1954800"/>
            <a:ext cx="1071000" cy="41508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Vendor provided</a:t>
            </a:r>
            <a:endParaRPr/>
          </a:p>
        </p:txBody>
      </p:sp>
      <p:sp>
        <p:nvSpPr>
          <p:cNvPr id="203" name="CustomShape 67"/>
          <p:cNvSpPr/>
          <p:nvPr/>
        </p:nvSpPr>
        <p:spPr>
          <a:xfrm>
            <a:off x="10276920" y="2453040"/>
            <a:ext cx="1082520" cy="4683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CSC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implement</a:t>
            </a:r>
            <a:endParaRPr/>
          </a:p>
        </p:txBody>
      </p:sp>
      <p:sp>
        <p:nvSpPr>
          <p:cNvPr id="204" name="CustomShape 68"/>
          <p:cNvSpPr/>
          <p:nvPr/>
        </p:nvSpPr>
        <p:spPr>
          <a:xfrm>
            <a:off x="4550040" y="5342760"/>
            <a:ext cx="678240" cy="18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UART</a:t>
            </a:r>
            <a:endParaRPr/>
          </a:p>
        </p:txBody>
      </p:sp>
      <p:sp>
        <p:nvSpPr>
          <p:cNvPr id="205" name="CustomShape 69"/>
          <p:cNvSpPr/>
          <p:nvPr/>
        </p:nvSpPr>
        <p:spPr>
          <a:xfrm flipV="1">
            <a:off x="2827080" y="1847520"/>
            <a:ext cx="360" cy="26820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206" name="CustomShape 70"/>
          <p:cNvSpPr/>
          <p:nvPr/>
        </p:nvSpPr>
        <p:spPr>
          <a:xfrm>
            <a:off x="2674800" y="1904040"/>
            <a:ext cx="714600" cy="27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207" name="CustomShape 71"/>
          <p:cNvSpPr/>
          <p:nvPr/>
        </p:nvSpPr>
        <p:spPr>
          <a:xfrm flipV="1">
            <a:off x="2308320" y="1825560"/>
            <a:ext cx="360" cy="2937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35000"/>
            </a:custDash>
            <a:miter/>
            <a:tailEnd len="med" type="arrow" w="med"/>
          </a:ln>
        </p:spPr>
      </p:sp>
      <p:sp>
        <p:nvSpPr>
          <p:cNvPr id="208" name="CustomShape 72"/>
          <p:cNvSpPr/>
          <p:nvPr/>
        </p:nvSpPr>
        <p:spPr>
          <a:xfrm>
            <a:off x="1972800" y="1860840"/>
            <a:ext cx="851400" cy="27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API resp</a:t>
            </a:r>
            <a:endParaRPr/>
          </a:p>
        </p:txBody>
      </p:sp>
      <p:sp>
        <p:nvSpPr>
          <p:cNvPr id="209" name="CustomShape 73"/>
          <p:cNvSpPr/>
          <p:nvPr/>
        </p:nvSpPr>
        <p:spPr>
          <a:xfrm>
            <a:off x="2023560" y="2474280"/>
            <a:ext cx="360" cy="3517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10" name="CustomShape 74"/>
          <p:cNvSpPr/>
          <p:nvPr/>
        </p:nvSpPr>
        <p:spPr>
          <a:xfrm>
            <a:off x="1686960" y="2509560"/>
            <a:ext cx="522720" cy="18180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call</a:t>
            </a:r>
            <a:endParaRPr/>
          </a:p>
        </p:txBody>
      </p:sp>
      <p:sp>
        <p:nvSpPr>
          <p:cNvPr id="211" name="CustomShape 75"/>
          <p:cNvSpPr/>
          <p:nvPr/>
        </p:nvSpPr>
        <p:spPr>
          <a:xfrm>
            <a:off x="10288080" y="3150360"/>
            <a:ext cx="9597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12" name="CustomShape 76"/>
          <p:cNvSpPr/>
          <p:nvPr/>
        </p:nvSpPr>
        <p:spPr>
          <a:xfrm>
            <a:off x="10276920" y="3478680"/>
            <a:ext cx="9597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213" name="CustomShape 77"/>
          <p:cNvSpPr/>
          <p:nvPr/>
        </p:nvSpPr>
        <p:spPr>
          <a:xfrm>
            <a:off x="10303920" y="3790440"/>
            <a:ext cx="95976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214" name="CustomShape 78"/>
          <p:cNvSpPr/>
          <p:nvPr/>
        </p:nvSpPr>
        <p:spPr>
          <a:xfrm>
            <a:off x="10338840" y="2875320"/>
            <a:ext cx="1090800" cy="33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215" name="CustomShape 79"/>
          <p:cNvSpPr/>
          <p:nvPr/>
        </p:nvSpPr>
        <p:spPr>
          <a:xfrm>
            <a:off x="10306800" y="3226680"/>
            <a:ext cx="115452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216" name="CustomShape 80"/>
          <p:cNvSpPr/>
          <p:nvPr/>
        </p:nvSpPr>
        <p:spPr>
          <a:xfrm>
            <a:off x="10499760" y="3513600"/>
            <a:ext cx="76896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482040" y="1371600"/>
            <a:ext cx="2260800" cy="2102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Architecture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ARM </a:t>
            </a:r>
            <a:endParaRPr/>
          </a:p>
          <a:p>
            <a:r>
              <a:rPr lang="en-US">
                <a:latin typeface="Arial"/>
              </a:rPr>
              <a:t>Opcode</a:t>
            </a:r>
            <a:endParaRPr/>
          </a:p>
          <a:p>
            <a:r>
              <a:rPr lang="en-US">
                <a:latin typeface="Arial"/>
              </a:rPr>
              <a:t>Ahb </a:t>
            </a:r>
            <a:endParaRPr/>
          </a:p>
          <a:p>
            <a:r>
              <a:rPr lang="en-US">
                <a:latin typeface="Arial"/>
              </a:rPr>
              <a:t>Apb</a:t>
            </a:r>
            <a:endParaRPr/>
          </a:p>
          <a:p>
            <a:endParaRPr/>
          </a:p>
        </p:txBody>
      </p:sp>
      <p:sp>
        <p:nvSpPr>
          <p:cNvPr id="1141" name="CustomShape 2"/>
          <p:cNvSpPr/>
          <p:nvPr/>
        </p:nvSpPr>
        <p:spPr>
          <a:xfrm>
            <a:off x="548640" y="1038600"/>
            <a:ext cx="2835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Hardware </a:t>
            </a:r>
            <a:endParaRPr/>
          </a:p>
        </p:txBody>
      </p:sp>
      <p:sp>
        <p:nvSpPr>
          <p:cNvPr id="1142" name="CustomShape 3"/>
          <p:cNvSpPr/>
          <p:nvPr/>
        </p:nvSpPr>
        <p:spPr>
          <a:xfrm flipH="1">
            <a:off x="370080" y="3657600"/>
            <a:ext cx="1183680" cy="82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cpu</a:t>
            </a:r>
            <a:endParaRPr/>
          </a:p>
        </p:txBody>
      </p:sp>
      <p:sp>
        <p:nvSpPr>
          <p:cNvPr id="1143" name="CustomShape 4"/>
          <p:cNvSpPr/>
          <p:nvPr/>
        </p:nvSpPr>
        <p:spPr>
          <a:xfrm flipH="1">
            <a:off x="3387600" y="3200400"/>
            <a:ext cx="817920" cy="2559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ram</a:t>
            </a:r>
            <a:endParaRPr/>
          </a:p>
        </p:txBody>
      </p:sp>
      <p:sp>
        <p:nvSpPr>
          <p:cNvPr id="1144" name="CustomShape 5"/>
          <p:cNvSpPr/>
          <p:nvPr/>
        </p:nvSpPr>
        <p:spPr>
          <a:xfrm flipH="1">
            <a:off x="273960" y="4572000"/>
            <a:ext cx="726480" cy="1188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mmu</a:t>
            </a:r>
            <a:endParaRPr/>
          </a:p>
        </p:txBody>
      </p:sp>
      <p:sp>
        <p:nvSpPr>
          <p:cNvPr id="1145" name="CustomShape 6"/>
          <p:cNvSpPr/>
          <p:nvPr/>
        </p:nvSpPr>
        <p:spPr>
          <a:xfrm>
            <a:off x="1708560" y="395460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Data bus</a:t>
            </a:r>
            <a:endParaRPr/>
          </a:p>
        </p:txBody>
      </p:sp>
      <p:sp>
        <p:nvSpPr>
          <p:cNvPr id="1146" name="CustomShape 7"/>
          <p:cNvSpPr/>
          <p:nvPr/>
        </p:nvSpPr>
        <p:spPr>
          <a:xfrm>
            <a:off x="1005840" y="448056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1147" name="CustomShape 8"/>
          <p:cNvSpPr/>
          <p:nvPr/>
        </p:nvSpPr>
        <p:spPr>
          <a:xfrm>
            <a:off x="1188720" y="5051880"/>
            <a:ext cx="1948680" cy="251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1148" name="CustomShape 9"/>
          <p:cNvSpPr/>
          <p:nvPr/>
        </p:nvSpPr>
        <p:spPr>
          <a:xfrm>
            <a:off x="5669280" y="1645920"/>
            <a:ext cx="226080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kernel</a:t>
            </a:r>
            <a:endParaRPr/>
          </a:p>
        </p:txBody>
      </p:sp>
      <p:sp>
        <p:nvSpPr>
          <p:cNvPr id="1149" name="CustomShape 10"/>
          <p:cNvSpPr/>
          <p:nvPr/>
        </p:nvSpPr>
        <p:spPr>
          <a:xfrm>
            <a:off x="1463040" y="5460120"/>
            <a:ext cx="1554120" cy="5745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Usb contoller</a:t>
            </a:r>
            <a:endParaRPr/>
          </a:p>
        </p:txBody>
      </p:sp>
      <p:sp>
        <p:nvSpPr>
          <p:cNvPr id="1150" name="CustomShape 11"/>
          <p:cNvSpPr/>
          <p:nvPr/>
        </p:nvSpPr>
        <p:spPr>
          <a:xfrm flipH="1">
            <a:off x="4845600" y="1828800"/>
            <a:ext cx="914040" cy="63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 tree</a:t>
            </a:r>
            <a:endParaRPr/>
          </a:p>
        </p:txBody>
      </p:sp>
      <p:sp>
        <p:nvSpPr>
          <p:cNvPr id="1151" name="CustomShape 12"/>
          <p:cNvSpPr/>
          <p:nvPr/>
        </p:nvSpPr>
        <p:spPr>
          <a:xfrm flipH="1">
            <a:off x="7954560" y="914400"/>
            <a:ext cx="731160" cy="2468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task</a:t>
            </a:r>
            <a:endParaRPr/>
          </a:p>
        </p:txBody>
      </p:sp>
      <p:sp>
        <p:nvSpPr>
          <p:cNvPr id="1152" name="CustomShape 13"/>
          <p:cNvSpPr/>
          <p:nvPr/>
        </p:nvSpPr>
        <p:spPr>
          <a:xfrm>
            <a:off x="4114800" y="3357000"/>
            <a:ext cx="1005480" cy="666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text</a:t>
            </a:r>
            <a:endParaRPr/>
          </a:p>
        </p:txBody>
      </p:sp>
      <p:sp>
        <p:nvSpPr>
          <p:cNvPr id="1153" name="CustomShape 14"/>
          <p:cNvSpPr/>
          <p:nvPr/>
        </p:nvSpPr>
        <p:spPr>
          <a:xfrm>
            <a:off x="4318200" y="3916800"/>
            <a:ext cx="1005480" cy="666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stack</a:t>
            </a:r>
            <a:endParaRPr/>
          </a:p>
        </p:txBody>
      </p:sp>
      <p:sp>
        <p:nvSpPr>
          <p:cNvPr id="1154" name="CustomShape 15"/>
          <p:cNvSpPr/>
          <p:nvPr/>
        </p:nvSpPr>
        <p:spPr>
          <a:xfrm>
            <a:off x="4206240" y="4545720"/>
            <a:ext cx="1005480" cy="666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heap</a:t>
            </a:r>
            <a:endParaRPr/>
          </a:p>
        </p:txBody>
      </p:sp>
      <p:sp>
        <p:nvSpPr>
          <p:cNvPr id="1155" name="CustomShape 16"/>
          <p:cNvSpPr/>
          <p:nvPr/>
        </p:nvSpPr>
        <p:spPr>
          <a:xfrm>
            <a:off x="4389120" y="5094360"/>
            <a:ext cx="1005480" cy="666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Ro data</a:t>
            </a:r>
            <a:endParaRPr/>
          </a:p>
        </p:txBody>
      </p:sp>
      <p:sp>
        <p:nvSpPr>
          <p:cNvPr id="1156" name="CustomShape 17"/>
          <p:cNvSpPr/>
          <p:nvPr/>
        </p:nvSpPr>
        <p:spPr>
          <a:xfrm>
            <a:off x="4206240" y="5643000"/>
            <a:ext cx="1005480" cy="666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bss</a:t>
            </a:r>
            <a:endParaRPr/>
          </a:p>
        </p:txBody>
      </p:sp>
      <p:sp>
        <p:nvSpPr>
          <p:cNvPr id="1157" name="CustomShape 18"/>
          <p:cNvSpPr/>
          <p:nvPr/>
        </p:nvSpPr>
        <p:spPr>
          <a:xfrm>
            <a:off x="7315200" y="91440"/>
            <a:ext cx="1005480" cy="1279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User space</a:t>
            </a:r>
            <a:endParaRPr/>
          </a:p>
        </p:txBody>
      </p:sp>
      <p:sp>
        <p:nvSpPr>
          <p:cNvPr id="1158" name="CustomShape 19"/>
          <p:cNvSpPr/>
          <p:nvPr/>
        </p:nvSpPr>
        <p:spPr>
          <a:xfrm>
            <a:off x="8778240" y="1280160"/>
            <a:ext cx="226080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Find </a:t>
            </a:r>
            <a:endParaRPr/>
          </a:p>
          <a:p>
            <a:r>
              <a:rPr lang="en-US">
                <a:latin typeface="Arial"/>
              </a:rPr>
              <a:t>Grep</a:t>
            </a:r>
            <a:endParaRPr/>
          </a:p>
          <a:p>
            <a:r>
              <a:rPr lang="en-US">
                <a:latin typeface="Arial"/>
              </a:rPr>
              <a:t>Bash</a:t>
            </a:r>
            <a:endParaRPr/>
          </a:p>
          <a:p>
            <a:r>
              <a:rPr lang="en-US">
                <a:latin typeface="Arial"/>
              </a:rPr>
              <a:t>Sed</a:t>
            </a:r>
            <a:endParaRPr/>
          </a:p>
          <a:p>
            <a:r>
              <a:rPr lang="en-US">
                <a:latin typeface="Arial"/>
              </a:rPr>
              <a:t>Awk</a:t>
            </a:r>
            <a:endParaRPr/>
          </a:p>
          <a:p>
            <a:r>
              <a:rPr lang="en-US">
                <a:latin typeface="Arial"/>
              </a:rPr>
              <a:t>Vm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Vim </a:t>
            </a:r>
            <a:endParaRPr/>
          </a:p>
          <a:p>
            <a:r>
              <a:rPr lang="en-US">
                <a:latin typeface="Arial"/>
              </a:rPr>
              <a:t>Git  disttribute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Make </a:t>
            </a:r>
            <a:endParaRPr/>
          </a:p>
          <a:p>
            <a:r>
              <a:rPr lang="en-US">
                <a:latin typeface="Arial"/>
              </a:rPr>
              <a:t>Gdb</a:t>
            </a:r>
            <a:endParaRPr/>
          </a:p>
          <a:p>
            <a:r>
              <a:rPr lang="en-US">
                <a:latin typeface="Arial"/>
              </a:rPr>
              <a:t>Compiler</a:t>
            </a:r>
            <a:endParaRPr/>
          </a:p>
          <a:p>
            <a:r>
              <a:rPr lang="en-US">
                <a:latin typeface="Arial"/>
              </a:rPr>
              <a:t>Ld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google</a:t>
            </a:r>
            <a:endParaRPr/>
          </a:p>
          <a:p>
            <a:endParaRPr/>
          </a:p>
        </p:txBody>
      </p:sp>
      <p:sp>
        <p:nvSpPr>
          <p:cNvPr id="1159" name="CustomShape 20"/>
          <p:cNvSpPr/>
          <p:nvPr/>
        </p:nvSpPr>
        <p:spPr>
          <a:xfrm flipH="1">
            <a:off x="5577120" y="256032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scheduler</a:t>
            </a:r>
            <a:endParaRPr/>
          </a:p>
        </p:txBody>
      </p:sp>
      <p:sp>
        <p:nvSpPr>
          <p:cNvPr id="1160" name="Line 21"/>
          <p:cNvSpPr/>
          <p:nvPr/>
        </p:nvSpPr>
        <p:spPr>
          <a:xfrm>
            <a:off x="7772400" y="685800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61" name="Line 22"/>
          <p:cNvSpPr/>
          <p:nvPr/>
        </p:nvSpPr>
        <p:spPr>
          <a:xfrm flipH="1" flipV="1">
            <a:off x="5212080" y="91440"/>
            <a:ext cx="91440" cy="72237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62" name="CustomShape 23"/>
          <p:cNvSpPr/>
          <p:nvPr/>
        </p:nvSpPr>
        <p:spPr>
          <a:xfrm>
            <a:off x="6583680" y="6035040"/>
            <a:ext cx="5394600" cy="137124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5041000000" sp="5041000000"/>
            </a:custDash>
            <a:miter/>
          </a:ln>
        </p:spPr>
      </p:sp>
      <p:sp>
        <p:nvSpPr>
          <p:cNvPr id="1163" name="CustomShape 24"/>
          <p:cNvSpPr/>
          <p:nvPr/>
        </p:nvSpPr>
        <p:spPr>
          <a:xfrm flipH="1">
            <a:off x="4205520" y="731520"/>
            <a:ext cx="914040" cy="63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uboot</a:t>
            </a:r>
            <a:endParaRPr/>
          </a:p>
        </p:txBody>
      </p:sp>
      <p:sp>
        <p:nvSpPr>
          <p:cNvPr id="1164" name="CustomShape 25"/>
          <p:cNvSpPr/>
          <p:nvPr/>
        </p:nvSpPr>
        <p:spPr>
          <a:xfrm flipH="1">
            <a:off x="6765840" y="594360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algorithm</a:t>
            </a:r>
            <a:endParaRPr/>
          </a:p>
        </p:txBody>
      </p:sp>
      <p:sp>
        <p:nvSpPr>
          <p:cNvPr id="1165" name="CustomShape 26"/>
          <p:cNvSpPr/>
          <p:nvPr/>
        </p:nvSpPr>
        <p:spPr>
          <a:xfrm flipH="1">
            <a:off x="8137440" y="612648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Date STR</a:t>
            </a:r>
            <a:endParaRPr/>
          </a:p>
        </p:txBody>
      </p:sp>
      <p:sp>
        <p:nvSpPr>
          <p:cNvPr id="1166" name="CustomShape 27"/>
          <p:cNvSpPr/>
          <p:nvPr/>
        </p:nvSpPr>
        <p:spPr>
          <a:xfrm flipH="1">
            <a:off x="7040160" y="667512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PL</a:t>
            </a:r>
            <a:endParaRPr/>
          </a:p>
        </p:txBody>
      </p:sp>
      <p:sp>
        <p:nvSpPr>
          <p:cNvPr id="1167" name="CustomShape 28"/>
          <p:cNvSpPr/>
          <p:nvPr/>
        </p:nvSpPr>
        <p:spPr>
          <a:xfrm flipH="1">
            <a:off x="2925720" y="5760720"/>
            <a:ext cx="726480" cy="1188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ROM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elf</a:t>
            </a:r>
            <a:endParaRPr/>
          </a:p>
        </p:txBody>
      </p:sp>
      <p:sp>
        <p:nvSpPr>
          <p:cNvPr id="1168" name="CustomShape 29"/>
          <p:cNvSpPr/>
          <p:nvPr/>
        </p:nvSpPr>
        <p:spPr>
          <a:xfrm flipH="1">
            <a:off x="6034320" y="320040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vfs</a:t>
            </a:r>
            <a:endParaRPr/>
          </a:p>
        </p:txBody>
      </p:sp>
      <p:sp>
        <p:nvSpPr>
          <p:cNvPr id="1169" name="CustomShape 30"/>
          <p:cNvSpPr/>
          <p:nvPr/>
        </p:nvSpPr>
        <p:spPr>
          <a:xfrm flipH="1">
            <a:off x="5760000" y="393192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fork</a:t>
            </a:r>
            <a:endParaRPr/>
          </a:p>
        </p:txBody>
      </p:sp>
      <p:sp>
        <p:nvSpPr>
          <p:cNvPr id="1170" name="CustomShape 31"/>
          <p:cNvSpPr/>
          <p:nvPr/>
        </p:nvSpPr>
        <p:spPr>
          <a:xfrm flipH="1">
            <a:off x="5577120" y="457200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exec</a:t>
            </a:r>
            <a:endParaRPr/>
          </a:p>
        </p:txBody>
      </p:sp>
      <p:sp>
        <p:nvSpPr>
          <p:cNvPr id="1171" name="CustomShape 32"/>
          <p:cNvSpPr/>
          <p:nvPr/>
        </p:nvSpPr>
        <p:spPr>
          <a:xfrm>
            <a:off x="9784080" y="5551560"/>
            <a:ext cx="1096920" cy="23119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List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Stack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Queue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Tree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Hash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CustomShape 1"/>
          <p:cNvSpPr/>
          <p:nvPr/>
        </p:nvSpPr>
        <p:spPr>
          <a:xfrm>
            <a:off x="3956760" y="1005840"/>
            <a:ext cx="226080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173" name="CustomShape 2"/>
          <p:cNvSpPr/>
          <p:nvPr/>
        </p:nvSpPr>
        <p:spPr>
          <a:xfrm flipH="1">
            <a:off x="6125760" y="256032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</a:t>
            </a:r>
            <a:endParaRPr/>
          </a:p>
        </p:txBody>
      </p:sp>
      <p:sp>
        <p:nvSpPr>
          <p:cNvPr id="1174" name="CustomShape 3"/>
          <p:cNvSpPr/>
          <p:nvPr/>
        </p:nvSpPr>
        <p:spPr>
          <a:xfrm flipH="1">
            <a:off x="4479840" y="3291840"/>
            <a:ext cx="1096920" cy="201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vfs</a:t>
            </a:r>
            <a:endParaRPr/>
          </a:p>
        </p:txBody>
      </p:sp>
      <p:sp>
        <p:nvSpPr>
          <p:cNvPr id="1175" name="CustomShape 4"/>
          <p:cNvSpPr/>
          <p:nvPr/>
        </p:nvSpPr>
        <p:spPr>
          <a:xfrm flipH="1">
            <a:off x="-1463760" y="0"/>
            <a:ext cx="1645560" cy="2377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Driver module</a:t>
            </a:r>
            <a:endParaRPr/>
          </a:p>
        </p:txBody>
      </p:sp>
      <p:sp>
        <p:nvSpPr>
          <p:cNvPr id="1176" name="CustomShape 5"/>
          <p:cNvSpPr/>
          <p:nvPr/>
        </p:nvSpPr>
        <p:spPr>
          <a:xfrm flipH="1">
            <a:off x="1096560" y="4937760"/>
            <a:ext cx="1188360" cy="2102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Register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Add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fops</a:t>
            </a:r>
            <a:endParaRPr/>
          </a:p>
        </p:txBody>
      </p:sp>
      <p:sp>
        <p:nvSpPr>
          <p:cNvPr id="1177" name="CustomShape 6"/>
          <p:cNvSpPr/>
          <p:nvPr/>
        </p:nvSpPr>
        <p:spPr>
          <a:xfrm>
            <a:off x="-1005840" y="4754880"/>
            <a:ext cx="822600" cy="5482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bus</a:t>
            </a:r>
            <a:endParaRPr/>
          </a:p>
        </p:txBody>
      </p:sp>
      <p:sp>
        <p:nvSpPr>
          <p:cNvPr id="1178" name="CustomShape 7"/>
          <p:cNvSpPr/>
          <p:nvPr/>
        </p:nvSpPr>
        <p:spPr>
          <a:xfrm>
            <a:off x="-1645920" y="5669280"/>
            <a:ext cx="822600" cy="5482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device</a:t>
            </a:r>
            <a:endParaRPr/>
          </a:p>
        </p:txBody>
      </p:sp>
      <p:sp>
        <p:nvSpPr>
          <p:cNvPr id="1179" name="CustomShape 8"/>
          <p:cNvSpPr/>
          <p:nvPr/>
        </p:nvSpPr>
        <p:spPr>
          <a:xfrm>
            <a:off x="-365760" y="5577840"/>
            <a:ext cx="822600" cy="5482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driver</a:t>
            </a:r>
            <a:endParaRPr/>
          </a:p>
        </p:txBody>
      </p:sp>
      <p:sp>
        <p:nvSpPr>
          <p:cNvPr id="1180" name="CustomShape 9"/>
          <p:cNvSpPr/>
          <p:nvPr/>
        </p:nvSpPr>
        <p:spPr>
          <a:xfrm>
            <a:off x="-1463040" y="2560320"/>
            <a:ext cx="822600" cy="5482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bus</a:t>
            </a:r>
            <a:endParaRPr/>
          </a:p>
        </p:txBody>
      </p:sp>
      <p:sp>
        <p:nvSpPr>
          <p:cNvPr id="1181" name="CustomShape 10"/>
          <p:cNvSpPr/>
          <p:nvPr/>
        </p:nvSpPr>
        <p:spPr>
          <a:xfrm>
            <a:off x="-2103120" y="3474720"/>
            <a:ext cx="822600" cy="5482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device</a:t>
            </a:r>
            <a:endParaRPr/>
          </a:p>
        </p:txBody>
      </p:sp>
      <p:sp>
        <p:nvSpPr>
          <p:cNvPr id="1182" name="CustomShape 11"/>
          <p:cNvSpPr/>
          <p:nvPr/>
        </p:nvSpPr>
        <p:spPr>
          <a:xfrm>
            <a:off x="-822960" y="3383280"/>
            <a:ext cx="822600" cy="54828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driver</a:t>
            </a:r>
            <a:endParaRPr/>
          </a:p>
        </p:txBody>
      </p:sp>
      <p:sp>
        <p:nvSpPr>
          <p:cNvPr id="1183" name="CustomShape 12"/>
          <p:cNvSpPr/>
          <p:nvPr/>
        </p:nvSpPr>
        <p:spPr>
          <a:xfrm>
            <a:off x="-1828800" y="4023360"/>
            <a:ext cx="914040" cy="7308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84" name="CustomShape 13"/>
          <p:cNvSpPr/>
          <p:nvPr/>
        </p:nvSpPr>
        <p:spPr>
          <a:xfrm>
            <a:off x="-1188720" y="2926440"/>
            <a:ext cx="914040" cy="7308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85" name="CustomShape 14"/>
          <p:cNvSpPr/>
          <p:nvPr/>
        </p:nvSpPr>
        <p:spPr>
          <a:xfrm flipH="1">
            <a:off x="-1738080" y="2834640"/>
            <a:ext cx="456840" cy="6397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86" name="CustomShape 15"/>
          <p:cNvSpPr/>
          <p:nvPr/>
        </p:nvSpPr>
        <p:spPr>
          <a:xfrm flipH="1">
            <a:off x="-1463760" y="5120640"/>
            <a:ext cx="456840" cy="6397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87" name="CustomShape 16"/>
          <p:cNvSpPr/>
          <p:nvPr/>
        </p:nvSpPr>
        <p:spPr>
          <a:xfrm>
            <a:off x="-548640" y="5212080"/>
            <a:ext cx="456840" cy="3654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88" name="CustomShape 17"/>
          <p:cNvSpPr/>
          <p:nvPr/>
        </p:nvSpPr>
        <p:spPr>
          <a:xfrm flipH="1">
            <a:off x="2833920" y="4572000"/>
            <a:ext cx="1554120" cy="201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File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Inode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Dentry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-548640" y="822960"/>
            <a:ext cx="1919880" cy="1371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190" name="CustomShape 2"/>
          <p:cNvSpPr/>
          <p:nvPr/>
        </p:nvSpPr>
        <p:spPr>
          <a:xfrm flipH="1">
            <a:off x="3108240" y="45720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object</a:t>
            </a:r>
            <a:endParaRPr/>
          </a:p>
        </p:txBody>
      </p:sp>
      <p:sp>
        <p:nvSpPr>
          <p:cNvPr id="1191" name="CustomShape 3"/>
          <p:cNvSpPr/>
          <p:nvPr/>
        </p:nvSpPr>
        <p:spPr>
          <a:xfrm>
            <a:off x="-1188720" y="2926440"/>
            <a:ext cx="914040" cy="7308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92" name="CustomShape 4"/>
          <p:cNvSpPr/>
          <p:nvPr/>
        </p:nvSpPr>
        <p:spPr>
          <a:xfrm flipH="1">
            <a:off x="-1738080" y="2834640"/>
            <a:ext cx="456840" cy="6397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193" name="CustomShape 5"/>
          <p:cNvSpPr/>
          <p:nvPr/>
        </p:nvSpPr>
        <p:spPr>
          <a:xfrm>
            <a:off x="731520" y="365760"/>
            <a:ext cx="1919880" cy="1371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194" name="CustomShape 6"/>
          <p:cNvSpPr/>
          <p:nvPr/>
        </p:nvSpPr>
        <p:spPr>
          <a:xfrm>
            <a:off x="2418840" y="1371600"/>
            <a:ext cx="4438800" cy="1366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Serialized large packet sent from Host</a:t>
            </a:r>
            <a:endParaRPr/>
          </a:p>
        </p:txBody>
      </p:sp>
      <p:sp>
        <p:nvSpPr>
          <p:cNvPr id="1195" name="CustomShape 7"/>
          <p:cNvSpPr/>
          <p:nvPr/>
        </p:nvSpPr>
        <p:spPr>
          <a:xfrm rot="5400000">
            <a:off x="4212000" y="3074760"/>
            <a:ext cx="630720" cy="870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196" name="CustomShape 8"/>
          <p:cNvSpPr/>
          <p:nvPr/>
        </p:nvSpPr>
        <p:spPr>
          <a:xfrm>
            <a:off x="1737360" y="3872520"/>
            <a:ext cx="4438800" cy="252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197" name="CustomShape 9"/>
          <p:cNvSpPr/>
          <p:nvPr/>
        </p:nvSpPr>
        <p:spPr>
          <a:xfrm>
            <a:off x="2507040" y="390240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eye</a:t>
            </a:r>
            <a:endParaRPr/>
          </a:p>
        </p:txBody>
      </p:sp>
      <p:sp>
        <p:nvSpPr>
          <p:cNvPr id="1198" name="CustomShape 10"/>
          <p:cNvSpPr/>
          <p:nvPr/>
        </p:nvSpPr>
        <p:spPr>
          <a:xfrm>
            <a:off x="3749040" y="4438800"/>
            <a:ext cx="2827800" cy="1138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Neuron brain</a:t>
            </a:r>
            <a:endParaRPr/>
          </a:p>
        </p:txBody>
      </p:sp>
      <p:sp>
        <p:nvSpPr>
          <p:cNvPr id="1199" name="CustomShape 11"/>
          <p:cNvSpPr/>
          <p:nvPr/>
        </p:nvSpPr>
        <p:spPr>
          <a:xfrm flipH="1" flipV="1" rot="5400000">
            <a:off x="2958840" y="5178960"/>
            <a:ext cx="291600" cy="7228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200" name="CustomShape 12"/>
          <p:cNvSpPr/>
          <p:nvPr/>
        </p:nvSpPr>
        <p:spPr>
          <a:xfrm>
            <a:off x="-574560" y="5155560"/>
            <a:ext cx="3701880" cy="287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iuniverse →j</a:t>
            </a:r>
            <a:endParaRPr/>
          </a:p>
        </p:txBody>
      </p:sp>
      <p:sp>
        <p:nvSpPr>
          <p:cNvPr id="1201" name="CustomShape 13"/>
          <p:cNvSpPr/>
          <p:nvPr/>
        </p:nvSpPr>
        <p:spPr>
          <a:xfrm>
            <a:off x="874080" y="1695240"/>
            <a:ext cx="1821240" cy="3355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1202" name="CustomShape 14"/>
          <p:cNvSpPr/>
          <p:nvPr/>
        </p:nvSpPr>
        <p:spPr>
          <a:xfrm>
            <a:off x="1645920" y="448056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ear</a:t>
            </a:r>
            <a:endParaRPr/>
          </a:p>
        </p:txBody>
      </p:sp>
      <p:sp>
        <p:nvSpPr>
          <p:cNvPr id="1203" name="CustomShape 15"/>
          <p:cNvSpPr/>
          <p:nvPr/>
        </p:nvSpPr>
        <p:spPr>
          <a:xfrm>
            <a:off x="1775520" y="499788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Peni virgin</a:t>
            </a:r>
            <a:endParaRPr/>
          </a:p>
        </p:txBody>
      </p:sp>
      <p:sp>
        <p:nvSpPr>
          <p:cNvPr id="1204" name="CustomShape 16"/>
          <p:cNvSpPr/>
          <p:nvPr/>
        </p:nvSpPr>
        <p:spPr>
          <a:xfrm>
            <a:off x="2418840" y="1010160"/>
            <a:ext cx="3250080" cy="1366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computer</a:t>
            </a:r>
            <a:endParaRPr/>
          </a:p>
        </p:txBody>
      </p:sp>
      <p:sp>
        <p:nvSpPr>
          <p:cNvPr id="1205" name="CustomShape 17"/>
          <p:cNvSpPr/>
          <p:nvPr/>
        </p:nvSpPr>
        <p:spPr>
          <a:xfrm>
            <a:off x="-1495440" y="3067200"/>
            <a:ext cx="2827800" cy="1138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man</a:t>
            </a:r>
            <a:endParaRPr/>
          </a:p>
        </p:txBody>
      </p:sp>
      <p:sp>
        <p:nvSpPr>
          <p:cNvPr id="1206" name="CustomShape 18"/>
          <p:cNvSpPr/>
          <p:nvPr/>
        </p:nvSpPr>
        <p:spPr>
          <a:xfrm>
            <a:off x="-1593360" y="142128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sun</a:t>
            </a:r>
            <a:endParaRPr/>
          </a:p>
        </p:txBody>
      </p:sp>
      <p:sp>
        <p:nvSpPr>
          <p:cNvPr id="1207" name="CustomShape 19"/>
          <p:cNvSpPr/>
          <p:nvPr/>
        </p:nvSpPr>
        <p:spPr>
          <a:xfrm>
            <a:off x="-1227600" y="100584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obit</a:t>
            </a:r>
            <a:endParaRPr/>
          </a:p>
        </p:txBody>
      </p:sp>
      <p:sp>
        <p:nvSpPr>
          <p:cNvPr id="1208" name="CustomShape 20"/>
          <p:cNvSpPr/>
          <p:nvPr/>
        </p:nvSpPr>
        <p:spPr>
          <a:xfrm>
            <a:off x="-861840" y="173736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light</a:t>
            </a:r>
            <a:endParaRPr/>
          </a:p>
        </p:txBody>
      </p:sp>
      <p:sp>
        <p:nvSpPr>
          <p:cNvPr id="1209" name="CustomShape 21"/>
          <p:cNvSpPr/>
          <p:nvPr/>
        </p:nvSpPr>
        <p:spPr>
          <a:xfrm>
            <a:off x="-404640" y="137160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heat</a:t>
            </a:r>
            <a:endParaRPr/>
          </a:p>
        </p:txBody>
      </p:sp>
      <p:sp>
        <p:nvSpPr>
          <p:cNvPr id="1210" name="CustomShape 22"/>
          <p:cNvSpPr/>
          <p:nvPr/>
        </p:nvSpPr>
        <p:spPr>
          <a:xfrm rot="14184600">
            <a:off x="143640" y="4094280"/>
            <a:ext cx="630720" cy="870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211" name="CustomShape 23"/>
          <p:cNvSpPr/>
          <p:nvPr/>
        </p:nvSpPr>
        <p:spPr>
          <a:xfrm>
            <a:off x="3710160" y="5548320"/>
            <a:ext cx="60156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dna</a:t>
            </a:r>
            <a:endParaRPr/>
          </a:p>
        </p:txBody>
      </p:sp>
      <p:sp>
        <p:nvSpPr>
          <p:cNvPr id="1212" name="Line 24"/>
          <p:cNvSpPr/>
          <p:nvPr/>
        </p:nvSpPr>
        <p:spPr>
          <a:xfrm>
            <a:off x="11287800" y="1635840"/>
            <a:ext cx="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1213" name="CustomShape 25"/>
          <p:cNvSpPr/>
          <p:nvPr/>
        </p:nvSpPr>
        <p:spPr>
          <a:xfrm>
            <a:off x="8344440" y="447120"/>
            <a:ext cx="73224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language</a:t>
            </a:r>
            <a:endParaRPr/>
          </a:p>
        </p:txBody>
      </p:sp>
      <p:sp>
        <p:nvSpPr>
          <p:cNvPr id="1214" name="CustomShape 26"/>
          <p:cNvSpPr/>
          <p:nvPr/>
        </p:nvSpPr>
        <p:spPr>
          <a:xfrm>
            <a:off x="11430000" y="1645920"/>
            <a:ext cx="432000" cy="2253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tools</a:t>
            </a:r>
            <a:endParaRPr/>
          </a:p>
        </p:txBody>
      </p:sp>
      <p:sp>
        <p:nvSpPr>
          <p:cNvPr id="1215" name="CustomShape 27"/>
          <p:cNvSpPr/>
          <p:nvPr/>
        </p:nvSpPr>
        <p:spPr>
          <a:xfrm>
            <a:off x="9323640" y="201348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A-Z aphabet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english</a:t>
            </a:r>
            <a:endParaRPr/>
          </a:p>
        </p:txBody>
      </p:sp>
      <p:sp>
        <p:nvSpPr>
          <p:cNvPr id="1216" name="CustomShape 28"/>
          <p:cNvSpPr/>
          <p:nvPr/>
        </p:nvSpPr>
        <p:spPr>
          <a:xfrm>
            <a:off x="12018960" y="201348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 e I o u</a:t>
            </a:r>
            <a:endParaRPr/>
          </a:p>
        </p:txBody>
      </p:sp>
      <p:sp>
        <p:nvSpPr>
          <p:cNvPr id="1217" name="CustomShape 29"/>
          <p:cNvSpPr/>
          <p:nvPr/>
        </p:nvSpPr>
        <p:spPr>
          <a:xfrm>
            <a:off x="12039480" y="3219480"/>
            <a:ext cx="1258200" cy="52344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DNA  AGCT</a:t>
            </a:r>
            <a:endParaRPr/>
          </a:p>
        </p:txBody>
      </p:sp>
      <p:sp>
        <p:nvSpPr>
          <p:cNvPr id="1218" name="CustomShape 30"/>
          <p:cNvSpPr/>
          <p:nvPr/>
        </p:nvSpPr>
        <p:spPr>
          <a:xfrm>
            <a:off x="9323640" y="3219480"/>
            <a:ext cx="1298880" cy="2991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maths</a:t>
            </a:r>
            <a:endParaRPr/>
          </a:p>
        </p:txBody>
      </p:sp>
      <p:sp>
        <p:nvSpPr>
          <p:cNvPr id="1219" name="CustomShape 31"/>
          <p:cNvSpPr/>
          <p:nvPr/>
        </p:nvSpPr>
        <p:spPr>
          <a:xfrm>
            <a:off x="10725840" y="2124360"/>
            <a:ext cx="1218600" cy="1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1220" name="CustomShape 32"/>
          <p:cNvSpPr/>
          <p:nvPr/>
        </p:nvSpPr>
        <p:spPr>
          <a:xfrm rot="16200000">
            <a:off x="9554040" y="2791080"/>
            <a:ext cx="605160" cy="1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1221" name="CustomShape 33"/>
          <p:cNvSpPr/>
          <p:nvPr/>
        </p:nvSpPr>
        <p:spPr>
          <a:xfrm rot="5400000">
            <a:off x="12221640" y="2806920"/>
            <a:ext cx="605520" cy="156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1222" name="CustomShape 34"/>
          <p:cNvSpPr/>
          <p:nvPr/>
        </p:nvSpPr>
        <p:spPr>
          <a:xfrm>
            <a:off x="12461040" y="2791080"/>
            <a:ext cx="89100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1223" name="CustomShape 35"/>
          <p:cNvSpPr/>
          <p:nvPr/>
        </p:nvSpPr>
        <p:spPr>
          <a:xfrm>
            <a:off x="7863840" y="2869200"/>
            <a:ext cx="1714320" cy="1075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224" name="CustomShape 36"/>
          <p:cNvSpPr/>
          <p:nvPr/>
        </p:nvSpPr>
        <p:spPr>
          <a:xfrm>
            <a:off x="8263080" y="2919240"/>
            <a:ext cx="8913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Maths law</a:t>
            </a:r>
            <a:endParaRPr/>
          </a:p>
        </p:txBody>
      </p:sp>
      <p:sp>
        <p:nvSpPr>
          <p:cNvPr id="1225" name="CustomShape 37"/>
          <p:cNvSpPr/>
          <p:nvPr/>
        </p:nvSpPr>
        <p:spPr>
          <a:xfrm>
            <a:off x="7940160" y="3177000"/>
            <a:ext cx="1536840" cy="675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Symblic universe</a:t>
            </a:r>
            <a:endParaRPr/>
          </a:p>
        </p:txBody>
      </p:sp>
      <p:sp>
        <p:nvSpPr>
          <p:cNvPr id="1226" name="CustomShape 38"/>
          <p:cNvSpPr/>
          <p:nvPr/>
        </p:nvSpPr>
        <p:spPr>
          <a:xfrm flipH="1">
            <a:off x="8708040" y="3013920"/>
            <a:ext cx="445320" cy="1623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227" name="CustomShape 39"/>
          <p:cNvSpPr/>
          <p:nvPr/>
        </p:nvSpPr>
        <p:spPr>
          <a:xfrm flipH="1">
            <a:off x="9102600" y="2953080"/>
            <a:ext cx="3487680" cy="322200"/>
          </a:xfrm>
          <a:prstGeom prst="straightConnector1">
            <a:avLst/>
          </a:prstGeom>
          <a:noFill/>
          <a:ln cap="rnd" w="22320">
            <a:solidFill>
              <a:srgbClr val="ff0000"/>
            </a:solidFill>
            <a:custDash>
              <a:ds d="15376000000" sp="11532000000"/>
            </a:custDash>
            <a:round/>
            <a:tailEnd len="med" type="arrow" w="med"/>
          </a:ln>
        </p:spPr>
      </p:sp>
      <p:sp>
        <p:nvSpPr>
          <p:cNvPr id="1228" name="CustomShape 40"/>
          <p:cNvSpPr/>
          <p:nvPr/>
        </p:nvSpPr>
        <p:spPr>
          <a:xfrm>
            <a:off x="8111880" y="2640240"/>
            <a:ext cx="121752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Find law</a:t>
            </a:r>
            <a:endParaRPr/>
          </a:p>
        </p:txBody>
      </p:sp>
      <p:sp>
        <p:nvSpPr>
          <p:cNvPr id="1229" name="CustomShape 41"/>
          <p:cNvSpPr/>
          <p:nvPr/>
        </p:nvSpPr>
        <p:spPr>
          <a:xfrm>
            <a:off x="9481680" y="3657600"/>
            <a:ext cx="2164320" cy="385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← </a:t>
            </a: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number and sharp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Geo axis y z.</a:t>
            </a:r>
            <a:endParaRPr/>
          </a:p>
        </p:txBody>
      </p:sp>
      <p:sp>
        <p:nvSpPr>
          <p:cNvPr id="1230" name="Line 42"/>
          <p:cNvSpPr/>
          <p:nvPr/>
        </p:nvSpPr>
        <p:spPr>
          <a:xfrm>
            <a:off x="6949440" y="1361520"/>
            <a:ext cx="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1231" name="CustomShape 43"/>
          <p:cNvSpPr/>
          <p:nvPr/>
        </p:nvSpPr>
        <p:spPr>
          <a:xfrm>
            <a:off x="9307800" y="4170960"/>
            <a:ext cx="1298880" cy="2991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PL</a:t>
            </a:r>
            <a:endParaRPr/>
          </a:p>
        </p:txBody>
      </p:sp>
      <p:sp>
        <p:nvSpPr>
          <p:cNvPr id="1232" name="CustomShape 44"/>
          <p:cNvSpPr/>
          <p:nvPr/>
        </p:nvSpPr>
        <p:spPr>
          <a:xfrm>
            <a:off x="11612880" y="400680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Physics electron</a:t>
            </a:r>
            <a:endParaRPr/>
          </a:p>
        </p:txBody>
      </p:sp>
      <p:sp>
        <p:nvSpPr>
          <p:cNvPr id="1233" name="CustomShape 45"/>
          <p:cNvSpPr/>
          <p:nvPr/>
        </p:nvSpPr>
        <p:spPr>
          <a:xfrm>
            <a:off x="9326880" y="487116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Cirriut </a:t>
            </a:r>
            <a:endParaRPr/>
          </a:p>
        </p:txBody>
      </p:sp>
      <p:sp>
        <p:nvSpPr>
          <p:cNvPr id="1234" name="CustomShape 46"/>
          <p:cNvSpPr/>
          <p:nvPr/>
        </p:nvSpPr>
        <p:spPr>
          <a:xfrm>
            <a:off x="9307800" y="557784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geometry </a:t>
            </a:r>
            <a:endParaRPr/>
          </a:p>
        </p:txBody>
      </p:sp>
      <p:sp>
        <p:nvSpPr>
          <p:cNvPr id="1235" name="CustomShape 47"/>
          <p:cNvSpPr/>
          <p:nvPr/>
        </p:nvSpPr>
        <p:spPr>
          <a:xfrm>
            <a:off x="10538640" y="417096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Asm c</a:t>
            </a:r>
            <a:endParaRPr/>
          </a:p>
        </p:txBody>
      </p:sp>
      <p:sp>
        <p:nvSpPr>
          <p:cNvPr id="1236" name="CustomShape 48"/>
          <p:cNvSpPr/>
          <p:nvPr/>
        </p:nvSpPr>
        <p:spPr>
          <a:xfrm>
            <a:off x="10630080" y="447408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lisp</a:t>
            </a:r>
            <a:endParaRPr/>
          </a:p>
        </p:txBody>
      </p:sp>
      <p:sp>
        <p:nvSpPr>
          <p:cNvPr id="1237" name="CustomShape 49"/>
          <p:cNvSpPr/>
          <p:nvPr/>
        </p:nvSpPr>
        <p:spPr>
          <a:xfrm>
            <a:off x="10881360" y="475488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algorithm</a:t>
            </a:r>
            <a:endParaRPr/>
          </a:p>
        </p:txBody>
      </p:sp>
      <p:sp>
        <p:nvSpPr>
          <p:cNvPr id="1238" name="CustomShape 50"/>
          <p:cNvSpPr/>
          <p:nvPr/>
        </p:nvSpPr>
        <p:spPr>
          <a:xfrm>
            <a:off x="10424160" y="319392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Neoton calculation</a:t>
            </a:r>
            <a:endParaRPr/>
          </a:p>
        </p:txBody>
      </p:sp>
      <p:sp>
        <p:nvSpPr>
          <p:cNvPr id="1239" name="CustomShape 51"/>
          <p:cNvSpPr/>
          <p:nvPr/>
        </p:nvSpPr>
        <p:spPr>
          <a:xfrm>
            <a:off x="10870200" y="498996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UML</a:t>
            </a:r>
            <a:endParaRPr/>
          </a:p>
        </p:txBody>
      </p:sp>
      <p:sp>
        <p:nvSpPr>
          <p:cNvPr id="1240" name="CustomShape 52"/>
          <p:cNvSpPr/>
          <p:nvPr/>
        </p:nvSpPr>
        <p:spPr>
          <a:xfrm>
            <a:off x="8404560" y="1063440"/>
            <a:ext cx="432000" cy="2253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tools</a:t>
            </a:r>
            <a:endParaRPr/>
          </a:p>
        </p:txBody>
      </p:sp>
      <p:sp>
        <p:nvSpPr>
          <p:cNvPr id="1241" name="CustomShape 53"/>
          <p:cNvSpPr/>
          <p:nvPr/>
        </p:nvSpPr>
        <p:spPr>
          <a:xfrm>
            <a:off x="8869680" y="99936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UML ppt visio</a:t>
            </a:r>
            <a:endParaRPr/>
          </a:p>
        </p:txBody>
      </p:sp>
      <p:sp>
        <p:nvSpPr>
          <p:cNvPr id="1242" name="CustomShape 54"/>
          <p:cNvSpPr/>
          <p:nvPr/>
        </p:nvSpPr>
        <p:spPr>
          <a:xfrm>
            <a:off x="9052560" y="73152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Paper pencil</a:t>
            </a:r>
            <a:endParaRPr/>
          </a:p>
        </p:txBody>
      </p:sp>
      <p:sp>
        <p:nvSpPr>
          <p:cNvPr id="1243" name="CustomShape 55"/>
          <p:cNvSpPr/>
          <p:nvPr/>
        </p:nvSpPr>
        <p:spPr>
          <a:xfrm>
            <a:off x="8892720" y="128016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find grep </a:t>
            </a:r>
            <a:endParaRPr/>
          </a:p>
        </p:txBody>
      </p:sp>
      <p:sp>
        <p:nvSpPr>
          <p:cNvPr id="1244" name="CustomShape 56"/>
          <p:cNvSpPr/>
          <p:nvPr/>
        </p:nvSpPr>
        <p:spPr>
          <a:xfrm>
            <a:off x="10172880" y="118872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cscope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CustomShape 1"/>
          <p:cNvSpPr/>
          <p:nvPr/>
        </p:nvSpPr>
        <p:spPr>
          <a:xfrm>
            <a:off x="9300600" y="151920"/>
            <a:ext cx="2514960" cy="31237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20164000000" sp="15123000000"/>
            </a:custDash>
            <a:round/>
          </a:ln>
        </p:spPr>
      </p:sp>
      <p:sp>
        <p:nvSpPr>
          <p:cNvPr id="1246" name="CustomShape 2"/>
          <p:cNvSpPr/>
          <p:nvPr/>
        </p:nvSpPr>
        <p:spPr>
          <a:xfrm>
            <a:off x="280080" y="164520"/>
            <a:ext cx="11640240" cy="436320"/>
          </a:xfrm>
          <a:prstGeom prst="rect">
            <a:avLst/>
          </a:prstGeom>
          <a:noFill/>
          <a:ln>
            <a:noFill/>
          </a:ln>
        </p:spPr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8000"/>
                </a:solidFill>
                <a:latin typeface="Arial"/>
                <a:ea typeface="メイリオ"/>
              </a:rPr>
              <a:t>AP storage: realize Flash-less operation</a:t>
            </a:r>
            <a:endParaRPr/>
          </a:p>
        </p:txBody>
      </p:sp>
      <p:sp>
        <p:nvSpPr>
          <p:cNvPr id="1247" name="CustomShape 3"/>
          <p:cNvSpPr/>
          <p:nvPr/>
        </p:nvSpPr>
        <p:spPr>
          <a:xfrm>
            <a:off x="280440" y="740520"/>
            <a:ext cx="6275160" cy="5431320"/>
          </a:xfrm>
          <a:prstGeom prst="rect">
            <a:avLst/>
          </a:prstGeom>
          <a:noFill/>
          <a:ln>
            <a:noFill/>
          </a:ln>
        </p:spPr>
        <p:txBody>
          <a:bodyPr lIns="0" rIns="115200" tIns="59040" bIns="59040"/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2300">
                <a:solidFill>
                  <a:srgbClr val="262626"/>
                </a:solidFill>
                <a:latin typeface="Arial"/>
                <a:ea typeface="メイリオ"/>
              </a:rPr>
              <a:t>Problem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ActivityLog is designed on the assumption that it will store log data into SPI-Flash connected to Spritzer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System which has AP like Nigel, has storage on AP side as well, so we want to integrate into one device.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Reduce number of parts, reduce PCB size.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2300">
                <a:solidFill>
                  <a:srgbClr val="262626"/>
                </a:solidFill>
                <a:latin typeface="Arial"/>
                <a:ea typeface="メイリオ"/>
              </a:rPr>
              <a:t>Measure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Develop AP Storage Service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Works cooperatively among AP and Spritzer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From Software on Spritzer, it looks like as if virtual Flash is connected.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⇒ </a:t>
            </a: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Activity Log can work without (almost) any modification</a:t>
            </a:r>
            <a:endParaRPr/>
          </a:p>
        </p:txBody>
      </p:sp>
      <p:sp>
        <p:nvSpPr>
          <p:cNvPr id="1248" name="CustomShape 4"/>
          <p:cNvSpPr/>
          <p:nvPr/>
        </p:nvSpPr>
        <p:spPr>
          <a:xfrm>
            <a:off x="23040" y="6534360"/>
            <a:ext cx="434160" cy="23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4C762B8-7E02-41EA-95E3-F5A149B8E9B7}" type="slidenum">
              <a:rPr lang="en-US" sz="12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249" name="CustomShape 5"/>
          <p:cNvSpPr/>
          <p:nvPr/>
        </p:nvSpPr>
        <p:spPr>
          <a:xfrm>
            <a:off x="10074600" y="2383200"/>
            <a:ext cx="967320" cy="6476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1250" name="CustomShape 6"/>
          <p:cNvSpPr/>
          <p:nvPr/>
        </p:nvSpPr>
        <p:spPr>
          <a:xfrm>
            <a:off x="9761040" y="3080880"/>
            <a:ext cx="1980360" cy="1926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Spritzer Standalone system</a:t>
            </a:r>
            <a:endParaRPr/>
          </a:p>
        </p:txBody>
      </p:sp>
      <p:sp>
        <p:nvSpPr>
          <p:cNvPr id="1251" name="CustomShape 7"/>
          <p:cNvSpPr/>
          <p:nvPr/>
        </p:nvSpPr>
        <p:spPr>
          <a:xfrm>
            <a:off x="9561240" y="366840"/>
            <a:ext cx="199296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Spritzer</a:t>
            </a:r>
            <a:endParaRPr/>
          </a:p>
        </p:txBody>
      </p:sp>
      <p:sp>
        <p:nvSpPr>
          <p:cNvPr id="1252" name="CustomShape 8"/>
          <p:cNvSpPr/>
          <p:nvPr/>
        </p:nvSpPr>
        <p:spPr>
          <a:xfrm>
            <a:off x="9877320" y="1295280"/>
            <a:ext cx="1447560" cy="7153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Flash Manager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(DSBG)</a:t>
            </a:r>
            <a:endParaRPr/>
          </a:p>
        </p:txBody>
      </p:sp>
      <p:sp>
        <p:nvSpPr>
          <p:cNvPr id="1253" name="CustomShape 9"/>
          <p:cNvSpPr/>
          <p:nvPr/>
        </p:nvSpPr>
        <p:spPr>
          <a:xfrm>
            <a:off x="9888120" y="685080"/>
            <a:ext cx="1447560" cy="5328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Activity Log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(ISD)</a:t>
            </a:r>
            <a:endParaRPr/>
          </a:p>
        </p:txBody>
      </p:sp>
      <p:sp>
        <p:nvSpPr>
          <p:cNvPr id="1254" name="CustomShape 10"/>
          <p:cNvSpPr/>
          <p:nvPr/>
        </p:nvSpPr>
        <p:spPr>
          <a:xfrm>
            <a:off x="10672920" y="1142640"/>
            <a:ext cx="360" cy="13323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255" name="Line 11"/>
          <p:cNvSpPr/>
          <p:nvPr/>
        </p:nvSpPr>
        <p:spPr>
          <a:xfrm flipH="1" flipV="1">
            <a:off x="10557720" y="209232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256" name="CustomShape 12"/>
          <p:cNvSpPr/>
          <p:nvPr/>
        </p:nvSpPr>
        <p:spPr>
          <a:xfrm>
            <a:off x="10892160" y="2037960"/>
            <a:ext cx="1241640" cy="323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Save log data</a:t>
            </a:r>
            <a:endParaRPr/>
          </a:p>
        </p:txBody>
      </p:sp>
      <p:sp>
        <p:nvSpPr>
          <p:cNvPr id="1257" name="CustomShape 13"/>
          <p:cNvSpPr/>
          <p:nvPr/>
        </p:nvSpPr>
        <p:spPr>
          <a:xfrm>
            <a:off x="7032960" y="366840"/>
            <a:ext cx="181728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メイリオ"/>
              </a:rPr>
              <a:t>Marvell AP</a:t>
            </a:r>
            <a:endParaRPr/>
          </a:p>
        </p:txBody>
      </p:sp>
      <p:sp>
        <p:nvSpPr>
          <p:cNvPr id="1258" name="CustomShape 14"/>
          <p:cNvSpPr/>
          <p:nvPr/>
        </p:nvSpPr>
        <p:spPr>
          <a:xfrm>
            <a:off x="7458120" y="2475720"/>
            <a:ext cx="967320" cy="6476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1259" name="Line 15"/>
          <p:cNvSpPr/>
          <p:nvPr/>
        </p:nvSpPr>
        <p:spPr>
          <a:xfrm flipV="1">
            <a:off x="7941960" y="2092320"/>
            <a:ext cx="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260" name="CustomShape 16"/>
          <p:cNvSpPr/>
          <p:nvPr/>
        </p:nvSpPr>
        <p:spPr>
          <a:xfrm>
            <a:off x="8681400" y="861120"/>
            <a:ext cx="1110240" cy="72504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Host I/F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(SPI)</a:t>
            </a:r>
            <a:endParaRPr/>
          </a:p>
        </p:txBody>
      </p:sp>
      <p:sp>
        <p:nvSpPr>
          <p:cNvPr id="1261" name="CustomShape 17"/>
          <p:cNvSpPr/>
          <p:nvPr/>
        </p:nvSpPr>
        <p:spPr>
          <a:xfrm>
            <a:off x="9561240" y="3564720"/>
            <a:ext cx="199296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Spritzer</a:t>
            </a:r>
            <a:endParaRPr/>
          </a:p>
        </p:txBody>
      </p:sp>
      <p:sp>
        <p:nvSpPr>
          <p:cNvPr id="1262" name="CustomShape 18"/>
          <p:cNvSpPr/>
          <p:nvPr/>
        </p:nvSpPr>
        <p:spPr>
          <a:xfrm>
            <a:off x="7032960" y="3564720"/>
            <a:ext cx="181728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メイリオ"/>
              </a:rPr>
              <a:t>Marvell AP</a:t>
            </a:r>
            <a:endParaRPr/>
          </a:p>
        </p:txBody>
      </p:sp>
      <p:sp>
        <p:nvSpPr>
          <p:cNvPr id="1263" name="CustomShape 19"/>
          <p:cNvSpPr/>
          <p:nvPr/>
        </p:nvSpPr>
        <p:spPr>
          <a:xfrm>
            <a:off x="7458120" y="5673240"/>
            <a:ext cx="967320" cy="6476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1264" name="Line 20"/>
          <p:cNvSpPr/>
          <p:nvPr/>
        </p:nvSpPr>
        <p:spPr>
          <a:xfrm flipV="1">
            <a:off x="7941960" y="5290200"/>
            <a:ext cx="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265" name="CustomShape 21"/>
          <p:cNvSpPr/>
          <p:nvPr/>
        </p:nvSpPr>
        <p:spPr>
          <a:xfrm>
            <a:off x="8681400" y="4303800"/>
            <a:ext cx="1110240" cy="72504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Host I/F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(SPI)</a:t>
            </a:r>
            <a:endParaRPr/>
          </a:p>
        </p:txBody>
      </p:sp>
      <p:sp>
        <p:nvSpPr>
          <p:cNvPr id="1266" name="CustomShape 22"/>
          <p:cNvSpPr/>
          <p:nvPr/>
        </p:nvSpPr>
        <p:spPr>
          <a:xfrm>
            <a:off x="9864720" y="4646880"/>
            <a:ext cx="1447560" cy="53280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AP Storage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I/F</a:t>
            </a:r>
            <a:endParaRPr/>
          </a:p>
        </p:txBody>
      </p:sp>
      <p:sp>
        <p:nvSpPr>
          <p:cNvPr id="1267" name="CustomShape 23"/>
          <p:cNvSpPr/>
          <p:nvPr/>
        </p:nvSpPr>
        <p:spPr>
          <a:xfrm>
            <a:off x="7218000" y="4646880"/>
            <a:ext cx="1447560" cy="53280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AP Storage Service</a:t>
            </a:r>
            <a:endParaRPr/>
          </a:p>
        </p:txBody>
      </p:sp>
      <p:sp>
        <p:nvSpPr>
          <p:cNvPr id="1268" name="CustomShape 24"/>
          <p:cNvSpPr/>
          <p:nvPr/>
        </p:nvSpPr>
        <p:spPr>
          <a:xfrm flipH="1">
            <a:off x="8568000" y="4953240"/>
            <a:ext cx="1505160" cy="3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269" name="CustomShape 25"/>
          <p:cNvSpPr/>
          <p:nvPr/>
        </p:nvSpPr>
        <p:spPr>
          <a:xfrm>
            <a:off x="10352160" y="5548320"/>
            <a:ext cx="1749960" cy="532800"/>
          </a:xfrm>
          <a:prstGeom prst="wedgeRoundRectCallout">
            <a:avLst>
              <a:gd name="adj1" fmla="val -34417"/>
              <a:gd name="adj2" fmla="val -145553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wrap="none" lIns="90000" rIns="90000" tIns="45000" bIns="45000" anchor="ctr"/>
          <a:p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Provides compatible I/F</a:t>
            </a:r>
            <a:endParaRPr/>
          </a:p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with Flash Manager</a:t>
            </a:r>
            <a:endParaRPr/>
          </a:p>
        </p:txBody>
      </p:sp>
      <p:sp>
        <p:nvSpPr>
          <p:cNvPr id="1270" name="CustomShape 26"/>
          <p:cNvSpPr/>
          <p:nvPr/>
        </p:nvSpPr>
        <p:spPr>
          <a:xfrm>
            <a:off x="9888120" y="3933360"/>
            <a:ext cx="1447560" cy="5328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Activity Log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(ISD)</a:t>
            </a:r>
            <a:endParaRPr/>
          </a:p>
        </p:txBody>
      </p:sp>
      <p:sp>
        <p:nvSpPr>
          <p:cNvPr id="1271" name="CustomShape 27"/>
          <p:cNvSpPr/>
          <p:nvPr/>
        </p:nvSpPr>
        <p:spPr>
          <a:xfrm>
            <a:off x="10744920" y="4890600"/>
            <a:ext cx="59436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(BSD)</a:t>
            </a:r>
            <a:endParaRPr/>
          </a:p>
        </p:txBody>
      </p:sp>
      <p:sp>
        <p:nvSpPr>
          <p:cNvPr id="1272" name="CustomShape 28"/>
          <p:cNvSpPr/>
          <p:nvPr/>
        </p:nvSpPr>
        <p:spPr>
          <a:xfrm>
            <a:off x="8128440" y="4936680"/>
            <a:ext cx="594360" cy="27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(BSD)</a:t>
            </a:r>
            <a:endParaRPr/>
          </a:p>
        </p:txBody>
      </p:sp>
      <p:sp>
        <p:nvSpPr>
          <p:cNvPr id="1273" name="CustomShape 29"/>
          <p:cNvSpPr/>
          <p:nvPr/>
        </p:nvSpPr>
        <p:spPr>
          <a:xfrm>
            <a:off x="10687680" y="4303440"/>
            <a:ext cx="360" cy="41832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274" name="CustomShape 30"/>
          <p:cNvSpPr/>
          <p:nvPr/>
        </p:nvSpPr>
        <p:spPr>
          <a:xfrm>
            <a:off x="8124480" y="5029200"/>
            <a:ext cx="360" cy="9435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CustomShape 1"/>
          <p:cNvSpPr/>
          <p:nvPr/>
        </p:nvSpPr>
        <p:spPr>
          <a:xfrm>
            <a:off x="280080" y="164520"/>
            <a:ext cx="11640240" cy="436320"/>
          </a:xfrm>
          <a:prstGeom prst="rect">
            <a:avLst/>
          </a:prstGeom>
          <a:noFill/>
          <a:ln>
            <a:noFill/>
          </a:ln>
        </p:spPr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8000"/>
                </a:solidFill>
                <a:latin typeface="Arial"/>
                <a:ea typeface="メイリオ"/>
              </a:rPr>
              <a:t>One important notice / change required to support deserialize</a:t>
            </a:r>
            <a:endParaRPr/>
          </a:p>
        </p:txBody>
      </p:sp>
      <p:sp>
        <p:nvSpPr>
          <p:cNvPr id="1276" name="CustomShape 2"/>
          <p:cNvSpPr/>
          <p:nvPr/>
        </p:nvSpPr>
        <p:spPr>
          <a:xfrm>
            <a:off x="280440" y="740520"/>
            <a:ext cx="11640240" cy="5568120"/>
          </a:xfrm>
          <a:prstGeom prst="rect">
            <a:avLst/>
          </a:prstGeom>
          <a:noFill/>
          <a:ln>
            <a:noFill/>
          </a:ln>
        </p:spPr>
        <p:txBody>
          <a:bodyPr lIns="0" rIns="115200" tIns="59040" bIns="59040"/>
          <a:p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As for SFClientGnss_DeserializeCommand(), actually it splits the large packet in-place: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it overwrite the pointer field in small packet part of the large packet.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 assume that we just pass the receive buffer in HostIF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to DeserializeCommand().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This buffer should not be overwritten / modified by HostIF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while GNSS uses (refers) large data portion.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When HostIF receives corresponding command callback,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it means GNSS finished using (referring) the large data.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 think that, in current HostIF (sensor handler) design,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it will soon release the receive buffer to accept next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command after sending the packet to Sensor Framework,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buf as for GNSS command which requires deserialize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(i.e. SF_COMMAND_GNSS_SET_ALMANAC and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SF_COMMAND_GNSS_SET_EPHEMERIS as of the moment),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we should not release the buffer until we receive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corresponding command result callback.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lang="en-US" sz="1600">
                <a:solidFill>
                  <a:srgbClr val="262626"/>
                </a:solidFill>
                <a:latin typeface="Arial"/>
                <a:ea typeface="メイリオ"/>
              </a:rPr>
              <a:t>it is okay we cannot receive next command until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  <a:latin typeface="Arial"/>
                <a:ea typeface="メイリオ"/>
              </a:rPr>
              <a:t>we get these command result callback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77" name="CustomShape 3"/>
          <p:cNvSpPr/>
          <p:nvPr/>
        </p:nvSpPr>
        <p:spPr>
          <a:xfrm>
            <a:off x="23040" y="6534360"/>
            <a:ext cx="434160" cy="23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CA0EC2D-8B9F-4C02-AFAC-3F183789A5EF}" type="slidenum">
              <a:rPr lang="en-US" sz="12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278" name="CustomShape 4"/>
          <p:cNvSpPr/>
          <p:nvPr/>
        </p:nvSpPr>
        <p:spPr>
          <a:xfrm>
            <a:off x="9096480" y="1199880"/>
            <a:ext cx="2966760" cy="913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Serialized large packet sent from Host</a:t>
            </a:r>
            <a:endParaRPr/>
          </a:p>
        </p:txBody>
      </p:sp>
      <p:sp>
        <p:nvSpPr>
          <p:cNvPr id="1279" name="CustomShape 5"/>
          <p:cNvSpPr/>
          <p:nvPr/>
        </p:nvSpPr>
        <p:spPr>
          <a:xfrm rot="5400000">
            <a:off x="10369440" y="2121840"/>
            <a:ext cx="421560" cy="5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280" name="CustomShape 6"/>
          <p:cNvSpPr/>
          <p:nvPr/>
        </p:nvSpPr>
        <p:spPr>
          <a:xfrm>
            <a:off x="9096480" y="2696040"/>
            <a:ext cx="2966760" cy="913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281" name="CustomShape 7"/>
          <p:cNvSpPr/>
          <p:nvPr/>
        </p:nvSpPr>
        <p:spPr>
          <a:xfrm>
            <a:off x="9172800" y="2898720"/>
            <a:ext cx="891000" cy="508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small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1282" name="CustomShape 8"/>
          <p:cNvSpPr/>
          <p:nvPr/>
        </p:nvSpPr>
        <p:spPr>
          <a:xfrm>
            <a:off x="10102680" y="2772360"/>
            <a:ext cx="1890000" cy="761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large data 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to be passed to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Sensor client</a:t>
            </a:r>
            <a:endParaRPr/>
          </a:p>
        </p:txBody>
      </p:sp>
      <p:sp>
        <p:nvSpPr>
          <p:cNvPr id="1283" name="CustomShape 9"/>
          <p:cNvSpPr/>
          <p:nvPr/>
        </p:nvSpPr>
        <p:spPr>
          <a:xfrm flipH="1" flipV="1" rot="5400000">
            <a:off x="9762840" y="3067200"/>
            <a:ext cx="194760" cy="4831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284" name="CustomShape 10"/>
          <p:cNvSpPr/>
          <p:nvPr/>
        </p:nvSpPr>
        <p:spPr>
          <a:xfrm>
            <a:off x="8390880" y="2202120"/>
            <a:ext cx="1931760" cy="2250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DeserializeCommand()</a:t>
            </a:r>
            <a:endParaRPr/>
          </a:p>
        </p:txBody>
      </p:sp>
      <p:sp>
        <p:nvSpPr>
          <p:cNvPr id="1285" name="CustomShape 11"/>
          <p:cNvSpPr/>
          <p:nvPr/>
        </p:nvSpPr>
        <p:spPr>
          <a:xfrm>
            <a:off x="7170120" y="3512880"/>
            <a:ext cx="2474280" cy="1926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just modify pointer field in-place →</a:t>
            </a:r>
            <a:endParaRPr/>
          </a:p>
        </p:txBody>
      </p:sp>
      <p:sp>
        <p:nvSpPr>
          <p:cNvPr id="1286" name="CustomShape 12"/>
          <p:cNvSpPr/>
          <p:nvPr/>
        </p:nvSpPr>
        <p:spPr>
          <a:xfrm>
            <a:off x="8138520" y="1199880"/>
            <a:ext cx="121716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1287" name="CustomShape 13"/>
          <p:cNvSpPr/>
          <p:nvPr/>
        </p:nvSpPr>
        <p:spPr>
          <a:xfrm>
            <a:off x="8138520" y="2686320"/>
            <a:ext cx="1217160" cy="2250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1288" name="Line 14"/>
          <p:cNvSpPr/>
          <p:nvPr/>
        </p:nvSpPr>
        <p:spPr>
          <a:xfrm>
            <a:off x="9903960" y="4050360"/>
            <a:ext cx="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1289" name="CustomShape 15"/>
          <p:cNvSpPr/>
          <p:nvPr/>
        </p:nvSpPr>
        <p:spPr>
          <a:xfrm>
            <a:off x="7524720" y="4061520"/>
            <a:ext cx="38808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M0P</a:t>
            </a:r>
            <a:endParaRPr/>
          </a:p>
        </p:txBody>
      </p:sp>
      <p:sp>
        <p:nvSpPr>
          <p:cNvPr id="1290" name="CustomShape 16"/>
          <p:cNvSpPr/>
          <p:nvPr/>
        </p:nvSpPr>
        <p:spPr>
          <a:xfrm>
            <a:off x="10078560" y="4061520"/>
            <a:ext cx="39960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GPS</a:t>
            </a:r>
            <a:endParaRPr/>
          </a:p>
        </p:txBody>
      </p:sp>
      <p:sp>
        <p:nvSpPr>
          <p:cNvPr id="1291" name="CustomShape 17"/>
          <p:cNvSpPr/>
          <p:nvPr/>
        </p:nvSpPr>
        <p:spPr>
          <a:xfrm>
            <a:off x="7939800" y="442800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Sensor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Framework</a:t>
            </a:r>
            <a:endParaRPr/>
          </a:p>
        </p:txBody>
      </p:sp>
      <p:sp>
        <p:nvSpPr>
          <p:cNvPr id="1292" name="CustomShape 18"/>
          <p:cNvSpPr/>
          <p:nvPr/>
        </p:nvSpPr>
        <p:spPr>
          <a:xfrm>
            <a:off x="10635120" y="442800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Sensor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Framework</a:t>
            </a:r>
            <a:endParaRPr/>
          </a:p>
        </p:txBody>
      </p:sp>
      <p:sp>
        <p:nvSpPr>
          <p:cNvPr id="1293" name="CustomShape 19"/>
          <p:cNvSpPr/>
          <p:nvPr/>
        </p:nvSpPr>
        <p:spPr>
          <a:xfrm>
            <a:off x="10655640" y="5634000"/>
            <a:ext cx="1258200" cy="52344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GNSS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Sensor Client</a:t>
            </a:r>
            <a:endParaRPr/>
          </a:p>
        </p:txBody>
      </p:sp>
      <p:sp>
        <p:nvSpPr>
          <p:cNvPr id="1294" name="CustomShape 20"/>
          <p:cNvSpPr/>
          <p:nvPr/>
        </p:nvSpPr>
        <p:spPr>
          <a:xfrm>
            <a:off x="7939800" y="5634000"/>
            <a:ext cx="1298880" cy="2991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HostIF</a:t>
            </a:r>
            <a:endParaRPr/>
          </a:p>
        </p:txBody>
      </p:sp>
      <p:sp>
        <p:nvSpPr>
          <p:cNvPr id="1295" name="CustomShape 21"/>
          <p:cNvSpPr/>
          <p:nvPr/>
        </p:nvSpPr>
        <p:spPr>
          <a:xfrm>
            <a:off x="9342000" y="4538880"/>
            <a:ext cx="1218600" cy="1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1296" name="CustomShape 22"/>
          <p:cNvSpPr/>
          <p:nvPr/>
        </p:nvSpPr>
        <p:spPr>
          <a:xfrm rot="16200000">
            <a:off x="8170200" y="5205600"/>
            <a:ext cx="605160" cy="1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1297" name="CustomShape 23"/>
          <p:cNvSpPr/>
          <p:nvPr/>
        </p:nvSpPr>
        <p:spPr>
          <a:xfrm rot="5400000">
            <a:off x="10837800" y="5221440"/>
            <a:ext cx="605520" cy="156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1298" name="CustomShape 24"/>
          <p:cNvSpPr/>
          <p:nvPr/>
        </p:nvSpPr>
        <p:spPr>
          <a:xfrm>
            <a:off x="11077200" y="5205600"/>
            <a:ext cx="89100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1299" name="CustomShape 25"/>
          <p:cNvSpPr/>
          <p:nvPr/>
        </p:nvSpPr>
        <p:spPr>
          <a:xfrm>
            <a:off x="6480000" y="5283720"/>
            <a:ext cx="1714320" cy="1075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300" name="CustomShape 26"/>
          <p:cNvSpPr/>
          <p:nvPr/>
        </p:nvSpPr>
        <p:spPr>
          <a:xfrm>
            <a:off x="6879240" y="5333760"/>
            <a:ext cx="8913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1301" name="CustomShape 27"/>
          <p:cNvSpPr/>
          <p:nvPr/>
        </p:nvSpPr>
        <p:spPr>
          <a:xfrm>
            <a:off x="6556320" y="5591520"/>
            <a:ext cx="1536840" cy="675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large data </a:t>
            </a:r>
            <a:endParaRPr/>
          </a:p>
          <a:p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referred from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Sensor client</a:t>
            </a:r>
            <a:endParaRPr/>
          </a:p>
        </p:txBody>
      </p:sp>
      <p:sp>
        <p:nvSpPr>
          <p:cNvPr id="1302" name="CustomShape 28"/>
          <p:cNvSpPr/>
          <p:nvPr/>
        </p:nvSpPr>
        <p:spPr>
          <a:xfrm flipH="1">
            <a:off x="7324200" y="5428440"/>
            <a:ext cx="445320" cy="1623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303" name="CustomShape 29"/>
          <p:cNvSpPr/>
          <p:nvPr/>
        </p:nvSpPr>
        <p:spPr>
          <a:xfrm flipH="1">
            <a:off x="7718760" y="5367600"/>
            <a:ext cx="3487680" cy="322200"/>
          </a:xfrm>
          <a:prstGeom prst="straightConnector1">
            <a:avLst/>
          </a:prstGeom>
          <a:noFill/>
          <a:ln cap="rnd" w="22320">
            <a:solidFill>
              <a:srgbClr val="ff0000"/>
            </a:solidFill>
            <a:custDash>
              <a:ds d="15376000000" sp="11532000000"/>
            </a:custDash>
            <a:round/>
            <a:tailEnd len="med" type="arrow" w="med"/>
          </a:ln>
        </p:spPr>
      </p:sp>
      <p:sp>
        <p:nvSpPr>
          <p:cNvPr id="1304" name="CustomShape 30"/>
          <p:cNvSpPr/>
          <p:nvPr/>
        </p:nvSpPr>
        <p:spPr>
          <a:xfrm>
            <a:off x="6728040" y="5054760"/>
            <a:ext cx="121752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1305" name="CustomShape 31"/>
          <p:cNvSpPr/>
          <p:nvPr/>
        </p:nvSpPr>
        <p:spPr>
          <a:xfrm>
            <a:off x="8097840" y="6072120"/>
            <a:ext cx="2164320" cy="385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← </a:t>
            </a: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We should keep this buffer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while GNSS referring it.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Line 1"/>
          <p:cNvSpPr/>
          <p:nvPr/>
        </p:nvSpPr>
        <p:spPr>
          <a:xfrm>
            <a:off x="3383280" y="466344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307" name="CustomShape 2"/>
          <p:cNvSpPr/>
          <p:nvPr/>
        </p:nvSpPr>
        <p:spPr>
          <a:xfrm>
            <a:off x="2743200" y="731520"/>
            <a:ext cx="226080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308" name="CustomShape 3"/>
          <p:cNvSpPr/>
          <p:nvPr/>
        </p:nvSpPr>
        <p:spPr>
          <a:xfrm flipH="1">
            <a:off x="5119920" y="731520"/>
            <a:ext cx="10969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chemistry</a:t>
            </a:r>
            <a:endParaRPr/>
          </a:p>
        </p:txBody>
      </p:sp>
      <p:sp>
        <p:nvSpPr>
          <p:cNvPr id="1309" name="CustomShape 4"/>
          <p:cNvSpPr/>
          <p:nvPr/>
        </p:nvSpPr>
        <p:spPr>
          <a:xfrm flipH="1">
            <a:off x="4937040" y="146304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cell</a:t>
            </a:r>
            <a:endParaRPr/>
          </a:p>
        </p:txBody>
      </p:sp>
      <p:sp>
        <p:nvSpPr>
          <p:cNvPr id="1310" name="CustomShape 5"/>
          <p:cNvSpPr/>
          <p:nvPr/>
        </p:nvSpPr>
        <p:spPr>
          <a:xfrm flipH="1">
            <a:off x="5119920" y="201168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Atom</a:t>
            </a:r>
            <a:endParaRPr/>
          </a:p>
        </p:txBody>
      </p:sp>
      <p:sp>
        <p:nvSpPr>
          <p:cNvPr id="1311" name="CustomShape 6"/>
          <p:cNvSpPr/>
          <p:nvPr/>
        </p:nvSpPr>
        <p:spPr>
          <a:xfrm flipH="1">
            <a:off x="5211360" y="256032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</p:sp>
      <p:sp>
        <p:nvSpPr>
          <p:cNvPr id="1312" name="CustomShape 7"/>
          <p:cNvSpPr/>
          <p:nvPr/>
        </p:nvSpPr>
        <p:spPr>
          <a:xfrm flipH="1">
            <a:off x="5211360" y="310896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computer</a:t>
            </a:r>
            <a:endParaRPr/>
          </a:p>
        </p:txBody>
      </p:sp>
      <p:sp>
        <p:nvSpPr>
          <p:cNvPr id="1313" name="CustomShape 8"/>
          <p:cNvSpPr/>
          <p:nvPr/>
        </p:nvSpPr>
        <p:spPr>
          <a:xfrm>
            <a:off x="3181320" y="75636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/nature</a:t>
            </a:r>
            <a:endParaRPr/>
          </a:p>
        </p:txBody>
      </p:sp>
      <p:sp>
        <p:nvSpPr>
          <p:cNvPr id="1314" name="CustomShape 9"/>
          <p:cNvSpPr/>
          <p:nvPr/>
        </p:nvSpPr>
        <p:spPr>
          <a:xfrm flipH="1">
            <a:off x="4847400" y="368244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body</a:t>
            </a:r>
            <a:endParaRPr/>
          </a:p>
        </p:txBody>
      </p:sp>
      <p:sp>
        <p:nvSpPr>
          <p:cNvPr id="1315" name="CustomShape 10"/>
          <p:cNvSpPr/>
          <p:nvPr/>
        </p:nvSpPr>
        <p:spPr>
          <a:xfrm flipH="1">
            <a:off x="4847400" y="429768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myself</a:t>
            </a:r>
            <a:endParaRPr/>
          </a:p>
        </p:txBody>
      </p:sp>
      <p:sp>
        <p:nvSpPr>
          <p:cNvPr id="1316" name="CustomShape 11"/>
          <p:cNvSpPr/>
          <p:nvPr/>
        </p:nvSpPr>
        <p:spPr>
          <a:xfrm flipH="1">
            <a:off x="4847400" y="493776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exec</a:t>
            </a:r>
            <a:endParaRPr/>
          </a:p>
        </p:txBody>
      </p:sp>
      <p:sp>
        <p:nvSpPr>
          <p:cNvPr id="1317" name="CustomShape 12"/>
          <p:cNvSpPr/>
          <p:nvPr/>
        </p:nvSpPr>
        <p:spPr>
          <a:xfrm flipH="1">
            <a:off x="4847400" y="548640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brain</a:t>
            </a:r>
            <a:endParaRPr/>
          </a:p>
        </p:txBody>
      </p:sp>
      <p:sp>
        <p:nvSpPr>
          <p:cNvPr id="1318" name="CustomShape 13"/>
          <p:cNvSpPr/>
          <p:nvPr/>
        </p:nvSpPr>
        <p:spPr>
          <a:xfrm>
            <a:off x="6949440" y="201168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Time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Space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Gravity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Ralativity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Light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force</a:t>
            </a:r>
            <a:endParaRPr/>
          </a:p>
        </p:txBody>
      </p:sp>
      <p:sp>
        <p:nvSpPr>
          <p:cNvPr id="1319" name="CustomShape 14"/>
          <p:cNvSpPr/>
          <p:nvPr/>
        </p:nvSpPr>
        <p:spPr>
          <a:xfrm>
            <a:off x="7132320" y="313380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softeware</a:t>
            </a:r>
            <a:endParaRPr/>
          </a:p>
        </p:txBody>
      </p:sp>
      <p:sp>
        <p:nvSpPr>
          <p:cNvPr id="1320" name="CustomShape 15"/>
          <p:cNvSpPr/>
          <p:nvPr/>
        </p:nvSpPr>
        <p:spPr>
          <a:xfrm>
            <a:off x="8667720" y="340812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Os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Algrithm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Data St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PL</a:t>
            </a:r>
            <a:endParaRPr/>
          </a:p>
        </p:txBody>
      </p:sp>
      <p:sp>
        <p:nvSpPr>
          <p:cNvPr id="1321" name="CustomShape 16"/>
          <p:cNvSpPr/>
          <p:nvPr/>
        </p:nvSpPr>
        <p:spPr>
          <a:xfrm>
            <a:off x="8595360" y="276804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bus</a:t>
            </a:r>
            <a:endParaRPr/>
          </a:p>
        </p:txBody>
      </p:sp>
      <p:sp>
        <p:nvSpPr>
          <p:cNvPr id="1322" name="CustomShape 17"/>
          <p:cNvSpPr/>
          <p:nvPr/>
        </p:nvSpPr>
        <p:spPr>
          <a:xfrm>
            <a:off x="6583680" y="541980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english</a:t>
            </a:r>
            <a:endParaRPr/>
          </a:p>
        </p:txBody>
      </p:sp>
      <p:sp>
        <p:nvSpPr>
          <p:cNvPr id="1323" name="CustomShape 18"/>
          <p:cNvSpPr/>
          <p:nvPr/>
        </p:nvSpPr>
        <p:spPr>
          <a:xfrm>
            <a:off x="6858000" y="484632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neuron</a:t>
            </a:r>
            <a:endParaRPr/>
          </a:p>
        </p:txBody>
      </p:sp>
      <p:sp>
        <p:nvSpPr>
          <p:cNvPr id="1324" name="CustomShape 19"/>
          <p:cNvSpPr/>
          <p:nvPr/>
        </p:nvSpPr>
        <p:spPr>
          <a:xfrm>
            <a:off x="6838920" y="594360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Manths xyfz</a:t>
            </a:r>
            <a:endParaRPr/>
          </a:p>
        </p:txBody>
      </p:sp>
      <p:sp>
        <p:nvSpPr>
          <p:cNvPr id="1325" name="CustomShape 20"/>
          <p:cNvSpPr/>
          <p:nvPr/>
        </p:nvSpPr>
        <p:spPr>
          <a:xfrm flipH="1">
            <a:off x="5063760" y="-8100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Objects dir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ustomShape 1"/>
          <p:cNvSpPr/>
          <p:nvPr/>
        </p:nvSpPr>
        <p:spPr>
          <a:xfrm>
            <a:off x="280080" y="164160"/>
            <a:ext cx="11640600" cy="43632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sp>
        <p:nvSpPr>
          <p:cNvPr id="1327" name="CustomShape 2"/>
          <p:cNvSpPr/>
          <p:nvPr/>
        </p:nvSpPr>
        <p:spPr>
          <a:xfrm>
            <a:off x="280440" y="740520"/>
            <a:ext cx="11640600" cy="5567400"/>
          </a:xfrm>
          <a:prstGeom prst="rect">
            <a:avLst/>
          </a:prstGeom>
          <a:noFill/>
          <a:ln>
            <a:noFill/>
          </a:ln>
        </p:spPr>
        <p:txBody>
          <a:bodyPr lIns="0" rIns="122040" tIns="62280" bIns="62280"/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2400">
                <a:solidFill>
                  <a:srgbClr val="262626"/>
                </a:solidFill>
                <a:latin typeface="Arial"/>
                <a:ea typeface="メイリオ"/>
              </a:rPr>
              <a:t>There are two HW components related to Host SW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>
                <a:solidFill>
                  <a:srgbClr val="262626"/>
                </a:solidFill>
                <a:latin typeface="Arial"/>
                <a:ea typeface="メイリオ"/>
              </a:rPr>
              <a:t>Sensor Control Unit (SCU)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1900">
                <a:solidFill>
                  <a:srgbClr val="262626"/>
                </a:solidFill>
                <a:latin typeface="Arial"/>
                <a:ea typeface="メイリオ"/>
              </a:rPr>
              <a:t>Collect sensor data and stores it to FIFO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>
                <a:solidFill>
                  <a:srgbClr val="262626"/>
                </a:solidFill>
                <a:latin typeface="Arial"/>
                <a:ea typeface="メイリオ"/>
              </a:rPr>
              <a:t>Host Interface Controller (Host IFC)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1900">
                <a:solidFill>
                  <a:srgbClr val="262626"/>
                </a:solidFill>
                <a:latin typeface="Arial"/>
                <a:ea typeface="メイリオ"/>
              </a:rPr>
              <a:t>HW component mainly communicates with Host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28" name="CustomShape 3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6C3D5F95-C38F-47F8-B7E2-9CE211387019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329" name="CustomShape 4"/>
          <p:cNvSpPr/>
          <p:nvPr/>
        </p:nvSpPr>
        <p:spPr>
          <a:xfrm>
            <a:off x="6243120" y="2642760"/>
            <a:ext cx="5838120" cy="534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330" name="CustomShape 5"/>
          <p:cNvSpPr/>
          <p:nvPr/>
        </p:nvSpPr>
        <p:spPr>
          <a:xfrm>
            <a:off x="6463800" y="342900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SCU</a:t>
            </a:r>
            <a:endParaRPr/>
          </a:p>
        </p:txBody>
      </p:sp>
      <p:sp>
        <p:nvSpPr>
          <p:cNvPr id="1331" name="CustomShape 6"/>
          <p:cNvSpPr/>
          <p:nvPr/>
        </p:nvSpPr>
        <p:spPr>
          <a:xfrm>
            <a:off x="7112160" y="368892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Seq</a:t>
            </a:r>
            <a:endParaRPr/>
          </a:p>
        </p:txBody>
      </p:sp>
      <p:sp>
        <p:nvSpPr>
          <p:cNvPr id="1332" name="CustomShape 7"/>
          <p:cNvSpPr/>
          <p:nvPr/>
        </p:nvSpPr>
        <p:spPr>
          <a:xfrm>
            <a:off x="7760520" y="4475880"/>
            <a:ext cx="75816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FIFO</a:t>
            </a:r>
            <a:endParaRPr/>
          </a:p>
        </p:txBody>
      </p:sp>
      <p:sp>
        <p:nvSpPr>
          <p:cNvPr id="1333" name="CustomShape 8"/>
          <p:cNvSpPr/>
          <p:nvPr/>
        </p:nvSpPr>
        <p:spPr>
          <a:xfrm>
            <a:off x="9417240" y="3367800"/>
            <a:ext cx="2448360" cy="17326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Host IFC</a:t>
            </a:r>
            <a:endParaRPr/>
          </a:p>
        </p:txBody>
      </p:sp>
      <p:sp>
        <p:nvSpPr>
          <p:cNvPr id="1334" name="CustomShape 9"/>
          <p:cNvSpPr/>
          <p:nvPr/>
        </p:nvSpPr>
        <p:spPr>
          <a:xfrm>
            <a:off x="6592320" y="4151880"/>
            <a:ext cx="204552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35" name="CustomShape 10"/>
          <p:cNvSpPr/>
          <p:nvPr/>
        </p:nvSpPr>
        <p:spPr>
          <a:xfrm>
            <a:off x="7968960" y="433476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36" name="CustomShape 11"/>
          <p:cNvSpPr/>
          <p:nvPr/>
        </p:nvSpPr>
        <p:spPr>
          <a:xfrm>
            <a:off x="6592320" y="4527360"/>
            <a:ext cx="1065960" cy="3438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337" name="CustomShape 12"/>
          <p:cNvSpPr/>
          <p:nvPr/>
        </p:nvSpPr>
        <p:spPr>
          <a:xfrm>
            <a:off x="7245360" y="435276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38" name="CustomShape 13"/>
          <p:cNvSpPr/>
          <p:nvPr/>
        </p:nvSpPr>
        <p:spPr>
          <a:xfrm>
            <a:off x="6592320" y="5099040"/>
            <a:ext cx="717120" cy="31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Sensor</a:t>
            </a:r>
            <a:endParaRPr/>
          </a:p>
        </p:txBody>
      </p:sp>
      <p:sp>
        <p:nvSpPr>
          <p:cNvPr id="1339" name="CustomShape 14"/>
          <p:cNvSpPr/>
          <p:nvPr/>
        </p:nvSpPr>
        <p:spPr>
          <a:xfrm>
            <a:off x="7389000" y="5099040"/>
            <a:ext cx="717120" cy="31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Sensor</a:t>
            </a:r>
            <a:endParaRPr/>
          </a:p>
        </p:txBody>
      </p:sp>
      <p:sp>
        <p:nvSpPr>
          <p:cNvPr id="1340" name="CustomShape 15"/>
          <p:cNvSpPr/>
          <p:nvPr/>
        </p:nvSpPr>
        <p:spPr>
          <a:xfrm>
            <a:off x="6859080" y="4809240"/>
            <a:ext cx="187920" cy="313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1" name="CustomShape 16"/>
          <p:cNvSpPr/>
          <p:nvPr/>
        </p:nvSpPr>
        <p:spPr>
          <a:xfrm>
            <a:off x="7454160" y="4832280"/>
            <a:ext cx="187920" cy="313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2" name="CustomShape 17"/>
          <p:cNvSpPr/>
          <p:nvPr/>
        </p:nvSpPr>
        <p:spPr>
          <a:xfrm>
            <a:off x="7968960" y="3007800"/>
            <a:ext cx="189720" cy="127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3" name="CustomShape 18"/>
          <p:cNvSpPr/>
          <p:nvPr/>
        </p:nvSpPr>
        <p:spPr>
          <a:xfrm>
            <a:off x="7358400" y="405288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4" name="CustomShape 19"/>
          <p:cNvSpPr/>
          <p:nvPr/>
        </p:nvSpPr>
        <p:spPr>
          <a:xfrm>
            <a:off x="10497600" y="4627440"/>
            <a:ext cx="10944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345" name="CustomShape 20"/>
          <p:cNvSpPr/>
          <p:nvPr/>
        </p:nvSpPr>
        <p:spPr>
          <a:xfrm>
            <a:off x="9759600" y="5629680"/>
            <a:ext cx="2017800" cy="750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Host</a:t>
            </a:r>
            <a:endParaRPr/>
          </a:p>
        </p:txBody>
      </p:sp>
      <p:sp>
        <p:nvSpPr>
          <p:cNvPr id="1346" name="CustomShape 21"/>
          <p:cNvSpPr/>
          <p:nvPr/>
        </p:nvSpPr>
        <p:spPr>
          <a:xfrm>
            <a:off x="9489240" y="4215600"/>
            <a:ext cx="228816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7" name="CustomShape 22"/>
          <p:cNvSpPr/>
          <p:nvPr/>
        </p:nvSpPr>
        <p:spPr>
          <a:xfrm>
            <a:off x="11360160" y="3007800"/>
            <a:ext cx="189720" cy="13035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8" name="CustomShape 23"/>
          <p:cNvSpPr/>
          <p:nvPr/>
        </p:nvSpPr>
        <p:spPr>
          <a:xfrm>
            <a:off x="10993680" y="442440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49" name="CustomShape 24"/>
          <p:cNvSpPr/>
          <p:nvPr/>
        </p:nvSpPr>
        <p:spPr>
          <a:xfrm>
            <a:off x="10406160" y="3773520"/>
            <a:ext cx="66924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RAM</a:t>
            </a:r>
            <a:endParaRPr/>
          </a:p>
        </p:txBody>
      </p:sp>
      <p:sp>
        <p:nvSpPr>
          <p:cNvPr id="1350" name="CustomShape 25"/>
          <p:cNvSpPr/>
          <p:nvPr/>
        </p:nvSpPr>
        <p:spPr>
          <a:xfrm>
            <a:off x="10648800" y="4158720"/>
            <a:ext cx="175320" cy="1540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51" name="CustomShape 26"/>
          <p:cNvSpPr/>
          <p:nvPr/>
        </p:nvSpPr>
        <p:spPr>
          <a:xfrm>
            <a:off x="9633600" y="3773520"/>
            <a:ext cx="669600" cy="401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Seq</a:t>
            </a:r>
            <a:endParaRPr/>
          </a:p>
        </p:txBody>
      </p:sp>
      <p:sp>
        <p:nvSpPr>
          <p:cNvPr id="1352" name="CustomShape 27"/>
          <p:cNvSpPr/>
          <p:nvPr/>
        </p:nvSpPr>
        <p:spPr>
          <a:xfrm>
            <a:off x="9891000" y="4158720"/>
            <a:ext cx="175320" cy="166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53" name="CustomShape 28"/>
          <p:cNvSpPr/>
          <p:nvPr/>
        </p:nvSpPr>
        <p:spPr>
          <a:xfrm>
            <a:off x="7302600" y="1629360"/>
            <a:ext cx="6372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CPU</a:t>
            </a:r>
            <a:endParaRPr/>
          </a:p>
        </p:txBody>
      </p:sp>
      <p:sp>
        <p:nvSpPr>
          <p:cNvPr id="1354" name="CustomShape 29"/>
          <p:cNvSpPr/>
          <p:nvPr/>
        </p:nvSpPr>
        <p:spPr>
          <a:xfrm>
            <a:off x="6463800" y="2023920"/>
            <a:ext cx="176400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55" name="CustomShape 30"/>
          <p:cNvSpPr/>
          <p:nvPr/>
        </p:nvSpPr>
        <p:spPr>
          <a:xfrm>
            <a:off x="6860520" y="2212920"/>
            <a:ext cx="186840" cy="578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56" name="CustomShape 31"/>
          <p:cNvSpPr/>
          <p:nvPr/>
        </p:nvSpPr>
        <p:spPr>
          <a:xfrm>
            <a:off x="7520040" y="193824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57" name="CustomShape 32"/>
          <p:cNvSpPr/>
          <p:nvPr/>
        </p:nvSpPr>
        <p:spPr>
          <a:xfrm>
            <a:off x="7241400" y="2369880"/>
            <a:ext cx="82224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SRAM</a:t>
            </a:r>
            <a:endParaRPr/>
          </a:p>
        </p:txBody>
      </p:sp>
      <p:sp>
        <p:nvSpPr>
          <p:cNvPr id="1358" name="CustomShape 33"/>
          <p:cNvSpPr/>
          <p:nvPr/>
        </p:nvSpPr>
        <p:spPr>
          <a:xfrm>
            <a:off x="7520760" y="220932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59" name="CustomShape 34"/>
          <p:cNvSpPr/>
          <p:nvPr/>
        </p:nvSpPr>
        <p:spPr>
          <a:xfrm>
            <a:off x="10609920" y="5711400"/>
            <a:ext cx="10944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360" name="CustomShape 35"/>
          <p:cNvSpPr/>
          <p:nvPr/>
        </p:nvSpPr>
        <p:spPr>
          <a:xfrm>
            <a:off x="10993680" y="4982760"/>
            <a:ext cx="166320" cy="799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</p:sp>
      <p:sp>
        <p:nvSpPr>
          <p:cNvPr id="1361" name="CustomShape 36"/>
          <p:cNvSpPr/>
          <p:nvPr/>
        </p:nvSpPr>
        <p:spPr>
          <a:xfrm>
            <a:off x="8228880" y="3850560"/>
            <a:ext cx="574920" cy="269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Verdana"/>
                <a:ea typeface="メイリオ"/>
              </a:rPr>
              <a:t>Arbiter</a:t>
            </a:r>
            <a:endParaRPr/>
          </a:p>
        </p:txBody>
      </p:sp>
      <p:sp>
        <p:nvSpPr>
          <p:cNvPr id="1362" name="CustomShape 37"/>
          <p:cNvSpPr/>
          <p:nvPr/>
        </p:nvSpPr>
        <p:spPr>
          <a:xfrm>
            <a:off x="8228880" y="408492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363" name="CustomShape 38"/>
          <p:cNvSpPr/>
          <p:nvPr/>
        </p:nvSpPr>
        <p:spPr>
          <a:xfrm rot="5400000">
            <a:off x="9111240" y="3539880"/>
            <a:ext cx="207000" cy="860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pic>
        <p:nvPicPr>
          <p:cNvPr id="136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26320" y="6005160"/>
            <a:ext cx="461520" cy="461520"/>
          </a:xfrm>
          <a:prstGeom prst="rect">
            <a:avLst/>
          </a:prstGeom>
          <a:ln>
            <a:noFill/>
          </a:ln>
        </p:spPr>
      </p:pic>
      <p:pic>
        <p:nvPicPr>
          <p:cNvPr id="1365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992520" y="6033960"/>
            <a:ext cx="466920" cy="443880"/>
          </a:xfrm>
          <a:prstGeom prst="rect">
            <a:avLst/>
          </a:prstGeom>
          <a:ln>
            <a:noFill/>
          </a:ln>
        </p:spPr>
      </p:pic>
      <p:sp>
        <p:nvSpPr>
          <p:cNvPr id="1366" name="Line 39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367" name="CustomShape 40"/>
          <p:cNvSpPr/>
          <p:nvPr/>
        </p:nvSpPr>
        <p:spPr>
          <a:xfrm>
            <a:off x="5595840" y="5557680"/>
            <a:ext cx="524880" cy="3049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メイリオ"/>
              </a:rPr>
              <a:t>Host</a:t>
            </a:r>
            <a:endParaRPr/>
          </a:p>
        </p:txBody>
      </p:sp>
      <p:sp>
        <p:nvSpPr>
          <p:cNvPr id="1368" name="CustomShape 41"/>
          <p:cNvSpPr/>
          <p:nvPr/>
        </p:nvSpPr>
        <p:spPr>
          <a:xfrm>
            <a:off x="5412960" y="5147280"/>
            <a:ext cx="878760" cy="3049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メイリオ"/>
              </a:rPr>
              <a:t>Spritzer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CustomShape 1"/>
          <p:cNvSpPr/>
          <p:nvPr/>
        </p:nvSpPr>
        <p:spPr>
          <a:xfrm>
            <a:off x="-548640" y="822960"/>
            <a:ext cx="1919880" cy="1371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370" name="CustomShape 2"/>
          <p:cNvSpPr/>
          <p:nvPr/>
        </p:nvSpPr>
        <p:spPr>
          <a:xfrm flipH="1">
            <a:off x="3108240" y="457200"/>
            <a:ext cx="155412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object</a:t>
            </a:r>
            <a:endParaRPr/>
          </a:p>
        </p:txBody>
      </p:sp>
      <p:sp>
        <p:nvSpPr>
          <p:cNvPr id="1371" name="CustomShape 3"/>
          <p:cNvSpPr/>
          <p:nvPr/>
        </p:nvSpPr>
        <p:spPr>
          <a:xfrm>
            <a:off x="-1188720" y="2926440"/>
            <a:ext cx="914040" cy="7308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72" name="CustomShape 4"/>
          <p:cNvSpPr/>
          <p:nvPr/>
        </p:nvSpPr>
        <p:spPr>
          <a:xfrm flipH="1">
            <a:off x="-1738080" y="2834640"/>
            <a:ext cx="456840" cy="6397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73" name="CustomShape 5"/>
          <p:cNvSpPr/>
          <p:nvPr/>
        </p:nvSpPr>
        <p:spPr>
          <a:xfrm>
            <a:off x="731520" y="365760"/>
            <a:ext cx="1919880" cy="1371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374" name="CustomShape 6"/>
          <p:cNvSpPr/>
          <p:nvPr/>
        </p:nvSpPr>
        <p:spPr>
          <a:xfrm>
            <a:off x="2418840" y="1371600"/>
            <a:ext cx="4438800" cy="1366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Serialized large packet sent from Host</a:t>
            </a:r>
            <a:endParaRPr/>
          </a:p>
        </p:txBody>
      </p:sp>
      <p:sp>
        <p:nvSpPr>
          <p:cNvPr id="1375" name="CustomShape 7"/>
          <p:cNvSpPr/>
          <p:nvPr/>
        </p:nvSpPr>
        <p:spPr>
          <a:xfrm rot="5400000">
            <a:off x="4212000" y="3074760"/>
            <a:ext cx="630720" cy="870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376" name="CustomShape 8"/>
          <p:cNvSpPr/>
          <p:nvPr/>
        </p:nvSpPr>
        <p:spPr>
          <a:xfrm>
            <a:off x="1737360" y="3872520"/>
            <a:ext cx="4438800" cy="2527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377" name="CustomShape 9"/>
          <p:cNvSpPr/>
          <p:nvPr/>
        </p:nvSpPr>
        <p:spPr>
          <a:xfrm>
            <a:off x="2507040" y="390240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eye</a:t>
            </a:r>
            <a:endParaRPr/>
          </a:p>
        </p:txBody>
      </p:sp>
      <p:sp>
        <p:nvSpPr>
          <p:cNvPr id="1378" name="CustomShape 10"/>
          <p:cNvSpPr/>
          <p:nvPr/>
        </p:nvSpPr>
        <p:spPr>
          <a:xfrm>
            <a:off x="3749040" y="4438800"/>
            <a:ext cx="2827800" cy="1138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Neuron brain</a:t>
            </a:r>
            <a:endParaRPr/>
          </a:p>
        </p:txBody>
      </p:sp>
      <p:sp>
        <p:nvSpPr>
          <p:cNvPr id="1379" name="CustomShape 11"/>
          <p:cNvSpPr/>
          <p:nvPr/>
        </p:nvSpPr>
        <p:spPr>
          <a:xfrm flipH="1" flipV="1" rot="5400000">
            <a:off x="2958840" y="5178960"/>
            <a:ext cx="291600" cy="7228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380" name="CustomShape 12"/>
          <p:cNvSpPr/>
          <p:nvPr/>
        </p:nvSpPr>
        <p:spPr>
          <a:xfrm>
            <a:off x="-574560" y="5155560"/>
            <a:ext cx="3701880" cy="287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iuniverse →j</a:t>
            </a:r>
            <a:endParaRPr/>
          </a:p>
        </p:txBody>
      </p:sp>
      <p:sp>
        <p:nvSpPr>
          <p:cNvPr id="1381" name="CustomShape 13"/>
          <p:cNvSpPr/>
          <p:nvPr/>
        </p:nvSpPr>
        <p:spPr>
          <a:xfrm>
            <a:off x="874080" y="1695240"/>
            <a:ext cx="1821240" cy="3355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1382" name="CustomShape 14"/>
          <p:cNvSpPr/>
          <p:nvPr/>
        </p:nvSpPr>
        <p:spPr>
          <a:xfrm>
            <a:off x="1645920" y="448056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ear</a:t>
            </a:r>
            <a:endParaRPr/>
          </a:p>
        </p:txBody>
      </p:sp>
      <p:sp>
        <p:nvSpPr>
          <p:cNvPr id="1383" name="CustomShape 15"/>
          <p:cNvSpPr/>
          <p:nvPr/>
        </p:nvSpPr>
        <p:spPr>
          <a:xfrm>
            <a:off x="1775520" y="499788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Peni virgin</a:t>
            </a:r>
            <a:endParaRPr/>
          </a:p>
        </p:txBody>
      </p:sp>
      <p:sp>
        <p:nvSpPr>
          <p:cNvPr id="1384" name="CustomShape 16"/>
          <p:cNvSpPr/>
          <p:nvPr/>
        </p:nvSpPr>
        <p:spPr>
          <a:xfrm>
            <a:off x="2418840" y="1010160"/>
            <a:ext cx="3250080" cy="13669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computer</a:t>
            </a:r>
            <a:endParaRPr/>
          </a:p>
        </p:txBody>
      </p:sp>
      <p:sp>
        <p:nvSpPr>
          <p:cNvPr id="1385" name="CustomShape 17"/>
          <p:cNvSpPr/>
          <p:nvPr/>
        </p:nvSpPr>
        <p:spPr>
          <a:xfrm>
            <a:off x="-1495440" y="3067200"/>
            <a:ext cx="2827800" cy="1138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man</a:t>
            </a:r>
            <a:endParaRPr/>
          </a:p>
        </p:txBody>
      </p:sp>
      <p:sp>
        <p:nvSpPr>
          <p:cNvPr id="1386" name="CustomShape 18"/>
          <p:cNvSpPr/>
          <p:nvPr/>
        </p:nvSpPr>
        <p:spPr>
          <a:xfrm>
            <a:off x="-1593360" y="142128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sun</a:t>
            </a:r>
            <a:endParaRPr/>
          </a:p>
        </p:txBody>
      </p:sp>
      <p:sp>
        <p:nvSpPr>
          <p:cNvPr id="1387" name="CustomShape 19"/>
          <p:cNvSpPr/>
          <p:nvPr/>
        </p:nvSpPr>
        <p:spPr>
          <a:xfrm>
            <a:off x="-1227600" y="100584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obit</a:t>
            </a:r>
            <a:endParaRPr/>
          </a:p>
        </p:txBody>
      </p:sp>
      <p:sp>
        <p:nvSpPr>
          <p:cNvPr id="1388" name="CustomShape 20"/>
          <p:cNvSpPr/>
          <p:nvPr/>
        </p:nvSpPr>
        <p:spPr>
          <a:xfrm>
            <a:off x="-861840" y="173736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light</a:t>
            </a:r>
            <a:endParaRPr/>
          </a:p>
        </p:txBody>
      </p:sp>
      <p:sp>
        <p:nvSpPr>
          <p:cNvPr id="1389" name="CustomShape 21"/>
          <p:cNvSpPr/>
          <p:nvPr/>
        </p:nvSpPr>
        <p:spPr>
          <a:xfrm>
            <a:off x="-404640" y="1371600"/>
            <a:ext cx="1188360" cy="590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heat</a:t>
            </a:r>
            <a:endParaRPr/>
          </a:p>
        </p:txBody>
      </p:sp>
      <p:sp>
        <p:nvSpPr>
          <p:cNvPr id="1390" name="CustomShape 22"/>
          <p:cNvSpPr/>
          <p:nvPr/>
        </p:nvSpPr>
        <p:spPr>
          <a:xfrm rot="14184600">
            <a:off x="143640" y="4094280"/>
            <a:ext cx="630720" cy="870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391" name="CustomShape 23"/>
          <p:cNvSpPr/>
          <p:nvPr/>
        </p:nvSpPr>
        <p:spPr>
          <a:xfrm>
            <a:off x="3710160" y="5548320"/>
            <a:ext cx="60156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dna</a:t>
            </a:r>
            <a:endParaRPr/>
          </a:p>
        </p:txBody>
      </p:sp>
      <p:sp>
        <p:nvSpPr>
          <p:cNvPr id="1392" name="CustomShape 24"/>
          <p:cNvSpPr/>
          <p:nvPr/>
        </p:nvSpPr>
        <p:spPr>
          <a:xfrm>
            <a:off x="8344440" y="447120"/>
            <a:ext cx="73224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language</a:t>
            </a:r>
            <a:endParaRPr/>
          </a:p>
        </p:txBody>
      </p:sp>
      <p:sp>
        <p:nvSpPr>
          <p:cNvPr id="1393" name="CustomShape 25"/>
          <p:cNvSpPr/>
          <p:nvPr/>
        </p:nvSpPr>
        <p:spPr>
          <a:xfrm>
            <a:off x="9509760" y="393192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law</a:t>
            </a:r>
            <a:endParaRPr/>
          </a:p>
        </p:txBody>
      </p:sp>
      <p:sp>
        <p:nvSpPr>
          <p:cNvPr id="1394" name="CustomShape 26"/>
          <p:cNvSpPr/>
          <p:nvPr/>
        </p:nvSpPr>
        <p:spPr>
          <a:xfrm>
            <a:off x="10899000" y="2352240"/>
            <a:ext cx="1298880" cy="2991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maths</a:t>
            </a:r>
            <a:endParaRPr/>
          </a:p>
        </p:txBody>
      </p:sp>
      <p:sp>
        <p:nvSpPr>
          <p:cNvPr id="1395" name="CustomShape 27"/>
          <p:cNvSpPr/>
          <p:nvPr/>
        </p:nvSpPr>
        <p:spPr>
          <a:xfrm>
            <a:off x="7863840" y="2869200"/>
            <a:ext cx="1714320" cy="1075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396" name="CustomShape 28"/>
          <p:cNvSpPr/>
          <p:nvPr/>
        </p:nvSpPr>
        <p:spPr>
          <a:xfrm>
            <a:off x="8263080" y="2919240"/>
            <a:ext cx="8913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Maths law</a:t>
            </a:r>
            <a:endParaRPr/>
          </a:p>
        </p:txBody>
      </p:sp>
      <p:sp>
        <p:nvSpPr>
          <p:cNvPr id="1397" name="CustomShape 29"/>
          <p:cNvSpPr/>
          <p:nvPr/>
        </p:nvSpPr>
        <p:spPr>
          <a:xfrm>
            <a:off x="7940160" y="3177000"/>
            <a:ext cx="1536840" cy="675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Symblic universe</a:t>
            </a:r>
            <a:endParaRPr/>
          </a:p>
        </p:txBody>
      </p:sp>
      <p:sp>
        <p:nvSpPr>
          <p:cNvPr id="1398" name="CustomShape 30"/>
          <p:cNvSpPr/>
          <p:nvPr/>
        </p:nvSpPr>
        <p:spPr>
          <a:xfrm flipH="1">
            <a:off x="8708040" y="3013920"/>
            <a:ext cx="445320" cy="1623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399" name="CustomShape 31"/>
          <p:cNvSpPr/>
          <p:nvPr/>
        </p:nvSpPr>
        <p:spPr>
          <a:xfrm>
            <a:off x="8111880" y="2640240"/>
            <a:ext cx="121752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Find law</a:t>
            </a:r>
            <a:endParaRPr/>
          </a:p>
        </p:txBody>
      </p:sp>
      <p:sp>
        <p:nvSpPr>
          <p:cNvPr id="1400" name="CustomShape 32"/>
          <p:cNvSpPr/>
          <p:nvPr/>
        </p:nvSpPr>
        <p:spPr>
          <a:xfrm>
            <a:off x="11917080" y="1625760"/>
            <a:ext cx="2164320" cy="385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← </a:t>
            </a: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number and sharp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Geo axis y z.</a:t>
            </a:r>
            <a:endParaRPr/>
          </a:p>
        </p:txBody>
      </p:sp>
      <p:sp>
        <p:nvSpPr>
          <p:cNvPr id="1401" name="Line 33"/>
          <p:cNvSpPr/>
          <p:nvPr/>
        </p:nvSpPr>
        <p:spPr>
          <a:xfrm>
            <a:off x="6949440" y="1361520"/>
            <a:ext cx="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1402" name="CustomShape 34"/>
          <p:cNvSpPr/>
          <p:nvPr/>
        </p:nvSpPr>
        <p:spPr>
          <a:xfrm>
            <a:off x="9856440" y="2468880"/>
            <a:ext cx="1298880" cy="29916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PL</a:t>
            </a:r>
            <a:endParaRPr/>
          </a:p>
        </p:txBody>
      </p:sp>
      <p:sp>
        <p:nvSpPr>
          <p:cNvPr id="1403" name="CustomShape 35"/>
          <p:cNvSpPr/>
          <p:nvPr/>
        </p:nvSpPr>
        <p:spPr>
          <a:xfrm>
            <a:off x="12252960" y="264528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Physics electron</a:t>
            </a:r>
            <a:endParaRPr/>
          </a:p>
        </p:txBody>
      </p:sp>
      <p:sp>
        <p:nvSpPr>
          <p:cNvPr id="1404" name="CustomShape 36"/>
          <p:cNvSpPr/>
          <p:nvPr/>
        </p:nvSpPr>
        <p:spPr>
          <a:xfrm>
            <a:off x="9399240" y="192024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Cirriut </a:t>
            </a:r>
            <a:endParaRPr/>
          </a:p>
        </p:txBody>
      </p:sp>
      <p:sp>
        <p:nvSpPr>
          <p:cNvPr id="1405" name="CustomShape 37"/>
          <p:cNvSpPr/>
          <p:nvPr/>
        </p:nvSpPr>
        <p:spPr>
          <a:xfrm>
            <a:off x="9490680" y="286920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geometry </a:t>
            </a:r>
            <a:endParaRPr/>
          </a:p>
        </p:txBody>
      </p:sp>
      <p:sp>
        <p:nvSpPr>
          <p:cNvPr id="1406" name="CustomShape 38"/>
          <p:cNvSpPr/>
          <p:nvPr/>
        </p:nvSpPr>
        <p:spPr>
          <a:xfrm>
            <a:off x="10881360" y="4043520"/>
            <a:ext cx="201132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 fire upon deep</a:t>
            </a:r>
            <a:endParaRPr/>
          </a:p>
        </p:txBody>
      </p:sp>
      <p:sp>
        <p:nvSpPr>
          <p:cNvPr id="1407" name="CustomShape 39"/>
          <p:cNvSpPr/>
          <p:nvPr/>
        </p:nvSpPr>
        <p:spPr>
          <a:xfrm>
            <a:off x="10630080" y="4474080"/>
            <a:ext cx="244548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The grand design</a:t>
            </a:r>
            <a:endParaRPr/>
          </a:p>
        </p:txBody>
      </p:sp>
      <p:sp>
        <p:nvSpPr>
          <p:cNvPr id="1408" name="CustomShape 40"/>
          <p:cNvSpPr/>
          <p:nvPr/>
        </p:nvSpPr>
        <p:spPr>
          <a:xfrm>
            <a:off x="10881360" y="4754880"/>
            <a:ext cx="2559960" cy="822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What is life ? Quota schdingor </a:t>
            </a:r>
            <a:endParaRPr/>
          </a:p>
        </p:txBody>
      </p:sp>
      <p:sp>
        <p:nvSpPr>
          <p:cNvPr id="1409" name="CustomShape 41"/>
          <p:cNvSpPr/>
          <p:nvPr/>
        </p:nvSpPr>
        <p:spPr>
          <a:xfrm>
            <a:off x="12198240" y="118224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Neoton calculation</a:t>
            </a:r>
            <a:endParaRPr/>
          </a:p>
        </p:txBody>
      </p:sp>
      <p:sp>
        <p:nvSpPr>
          <p:cNvPr id="1410" name="CustomShape 42"/>
          <p:cNvSpPr/>
          <p:nvPr/>
        </p:nvSpPr>
        <p:spPr>
          <a:xfrm>
            <a:off x="11155680" y="5577840"/>
            <a:ext cx="1645560" cy="4633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Enst kaser renlun</a:t>
            </a:r>
            <a:endParaRPr/>
          </a:p>
        </p:txBody>
      </p:sp>
      <p:sp>
        <p:nvSpPr>
          <p:cNvPr id="1411" name="CustomShape 43"/>
          <p:cNvSpPr/>
          <p:nvPr/>
        </p:nvSpPr>
        <p:spPr>
          <a:xfrm>
            <a:off x="8404560" y="1063440"/>
            <a:ext cx="432000" cy="2253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tools</a:t>
            </a:r>
            <a:endParaRPr/>
          </a:p>
        </p:txBody>
      </p:sp>
      <p:sp>
        <p:nvSpPr>
          <p:cNvPr id="1412" name="CustomShape 44"/>
          <p:cNvSpPr/>
          <p:nvPr/>
        </p:nvSpPr>
        <p:spPr>
          <a:xfrm>
            <a:off x="8869680" y="99936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UML ppt visio</a:t>
            </a:r>
            <a:endParaRPr/>
          </a:p>
        </p:txBody>
      </p:sp>
      <p:sp>
        <p:nvSpPr>
          <p:cNvPr id="1413" name="CustomShape 45"/>
          <p:cNvSpPr/>
          <p:nvPr/>
        </p:nvSpPr>
        <p:spPr>
          <a:xfrm>
            <a:off x="9052560" y="73152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Paper pencil</a:t>
            </a:r>
            <a:endParaRPr/>
          </a:p>
        </p:txBody>
      </p:sp>
      <p:sp>
        <p:nvSpPr>
          <p:cNvPr id="1414" name="CustomShape 46"/>
          <p:cNvSpPr/>
          <p:nvPr/>
        </p:nvSpPr>
        <p:spPr>
          <a:xfrm>
            <a:off x="8892720" y="128016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find grep </a:t>
            </a:r>
            <a:endParaRPr/>
          </a:p>
        </p:txBody>
      </p:sp>
      <p:sp>
        <p:nvSpPr>
          <p:cNvPr id="1415" name="CustomShape 47"/>
          <p:cNvSpPr/>
          <p:nvPr/>
        </p:nvSpPr>
        <p:spPr>
          <a:xfrm>
            <a:off x="10172880" y="1188720"/>
            <a:ext cx="12567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cscope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728F6265-09BA-4E30-BF6E-AD36441D560C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17" name="CustomShape 2"/>
          <p:cNvSpPr/>
          <p:nvPr/>
        </p:nvSpPr>
        <p:spPr>
          <a:xfrm>
            <a:off x="6243120" y="2642760"/>
            <a:ext cx="5838120" cy="534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418" name="CustomShape 3"/>
          <p:cNvSpPr/>
          <p:nvPr/>
        </p:nvSpPr>
        <p:spPr>
          <a:xfrm>
            <a:off x="6463800" y="342900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bluetooth</a:t>
            </a:r>
            <a:endParaRPr/>
          </a:p>
        </p:txBody>
      </p:sp>
      <p:sp>
        <p:nvSpPr>
          <p:cNvPr id="1419" name="CustomShape 4"/>
          <p:cNvSpPr/>
          <p:nvPr/>
        </p:nvSpPr>
        <p:spPr>
          <a:xfrm>
            <a:off x="7112160" y="368892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blueZ</a:t>
            </a:r>
            <a:endParaRPr/>
          </a:p>
        </p:txBody>
      </p:sp>
      <p:sp>
        <p:nvSpPr>
          <p:cNvPr id="1420" name="CustomShape 5"/>
          <p:cNvSpPr/>
          <p:nvPr/>
        </p:nvSpPr>
        <p:spPr>
          <a:xfrm>
            <a:off x="7760520" y="4475880"/>
            <a:ext cx="75816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FIFO</a:t>
            </a:r>
            <a:endParaRPr/>
          </a:p>
        </p:txBody>
      </p:sp>
      <p:sp>
        <p:nvSpPr>
          <p:cNvPr id="1421" name="CustomShape 6"/>
          <p:cNvSpPr/>
          <p:nvPr/>
        </p:nvSpPr>
        <p:spPr>
          <a:xfrm>
            <a:off x="9417240" y="3367800"/>
            <a:ext cx="2448360" cy="17326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wifi</a:t>
            </a:r>
            <a:endParaRPr/>
          </a:p>
        </p:txBody>
      </p:sp>
      <p:sp>
        <p:nvSpPr>
          <p:cNvPr id="1422" name="CustomShape 7"/>
          <p:cNvSpPr/>
          <p:nvPr/>
        </p:nvSpPr>
        <p:spPr>
          <a:xfrm>
            <a:off x="6592320" y="4151880"/>
            <a:ext cx="204552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23" name="CustomShape 8"/>
          <p:cNvSpPr/>
          <p:nvPr/>
        </p:nvSpPr>
        <p:spPr>
          <a:xfrm>
            <a:off x="7968960" y="433476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24" name="CustomShape 9"/>
          <p:cNvSpPr/>
          <p:nvPr/>
        </p:nvSpPr>
        <p:spPr>
          <a:xfrm>
            <a:off x="6592320" y="4527360"/>
            <a:ext cx="1065960" cy="3438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425" name="CustomShape 10"/>
          <p:cNvSpPr/>
          <p:nvPr/>
        </p:nvSpPr>
        <p:spPr>
          <a:xfrm>
            <a:off x="7245360" y="435276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26" name="CustomShape 11"/>
          <p:cNvSpPr/>
          <p:nvPr/>
        </p:nvSpPr>
        <p:spPr>
          <a:xfrm>
            <a:off x="6592320" y="5099040"/>
            <a:ext cx="717120" cy="31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HCI</a:t>
            </a:r>
            <a:endParaRPr/>
          </a:p>
        </p:txBody>
      </p:sp>
      <p:sp>
        <p:nvSpPr>
          <p:cNvPr id="1427" name="CustomShape 12"/>
          <p:cNvSpPr/>
          <p:nvPr/>
        </p:nvSpPr>
        <p:spPr>
          <a:xfrm>
            <a:off x="7389000" y="5099040"/>
            <a:ext cx="717120" cy="31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Sensor</a:t>
            </a:r>
            <a:endParaRPr/>
          </a:p>
        </p:txBody>
      </p:sp>
      <p:sp>
        <p:nvSpPr>
          <p:cNvPr id="1428" name="CustomShape 13"/>
          <p:cNvSpPr/>
          <p:nvPr/>
        </p:nvSpPr>
        <p:spPr>
          <a:xfrm>
            <a:off x="6859080" y="4809240"/>
            <a:ext cx="187920" cy="313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29" name="CustomShape 14"/>
          <p:cNvSpPr/>
          <p:nvPr/>
        </p:nvSpPr>
        <p:spPr>
          <a:xfrm>
            <a:off x="7454160" y="4832280"/>
            <a:ext cx="187920" cy="313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0" name="CustomShape 15"/>
          <p:cNvSpPr/>
          <p:nvPr/>
        </p:nvSpPr>
        <p:spPr>
          <a:xfrm>
            <a:off x="7968960" y="3007800"/>
            <a:ext cx="189720" cy="1271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1" name="CustomShape 16"/>
          <p:cNvSpPr/>
          <p:nvPr/>
        </p:nvSpPr>
        <p:spPr>
          <a:xfrm>
            <a:off x="7358400" y="405288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2" name="CustomShape 17"/>
          <p:cNvSpPr/>
          <p:nvPr/>
        </p:nvSpPr>
        <p:spPr>
          <a:xfrm>
            <a:off x="10497600" y="4627440"/>
            <a:ext cx="10944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433" name="CustomShape 18"/>
          <p:cNvSpPr/>
          <p:nvPr/>
        </p:nvSpPr>
        <p:spPr>
          <a:xfrm>
            <a:off x="9759600" y="5629680"/>
            <a:ext cx="2017800" cy="750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Host</a:t>
            </a:r>
            <a:endParaRPr/>
          </a:p>
        </p:txBody>
      </p:sp>
      <p:sp>
        <p:nvSpPr>
          <p:cNvPr id="1434" name="CustomShape 19"/>
          <p:cNvSpPr/>
          <p:nvPr/>
        </p:nvSpPr>
        <p:spPr>
          <a:xfrm>
            <a:off x="9489240" y="4215600"/>
            <a:ext cx="228816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5" name="CustomShape 20"/>
          <p:cNvSpPr/>
          <p:nvPr/>
        </p:nvSpPr>
        <p:spPr>
          <a:xfrm>
            <a:off x="11360160" y="3007800"/>
            <a:ext cx="189720" cy="13035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6" name="CustomShape 21"/>
          <p:cNvSpPr/>
          <p:nvPr/>
        </p:nvSpPr>
        <p:spPr>
          <a:xfrm>
            <a:off x="10993680" y="442440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7" name="CustomShape 22"/>
          <p:cNvSpPr/>
          <p:nvPr/>
        </p:nvSpPr>
        <p:spPr>
          <a:xfrm>
            <a:off x="10406160" y="3773520"/>
            <a:ext cx="66924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RAM</a:t>
            </a:r>
            <a:endParaRPr/>
          </a:p>
        </p:txBody>
      </p:sp>
      <p:sp>
        <p:nvSpPr>
          <p:cNvPr id="1438" name="CustomShape 23"/>
          <p:cNvSpPr/>
          <p:nvPr/>
        </p:nvSpPr>
        <p:spPr>
          <a:xfrm>
            <a:off x="10648800" y="4158720"/>
            <a:ext cx="175320" cy="1540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39" name="CustomShape 24"/>
          <p:cNvSpPr/>
          <p:nvPr/>
        </p:nvSpPr>
        <p:spPr>
          <a:xfrm>
            <a:off x="9633600" y="3773520"/>
            <a:ext cx="669600" cy="401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Seq</a:t>
            </a:r>
            <a:endParaRPr/>
          </a:p>
        </p:txBody>
      </p:sp>
      <p:sp>
        <p:nvSpPr>
          <p:cNvPr id="1440" name="CustomShape 25"/>
          <p:cNvSpPr/>
          <p:nvPr/>
        </p:nvSpPr>
        <p:spPr>
          <a:xfrm>
            <a:off x="9891000" y="4158720"/>
            <a:ext cx="175320" cy="1663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41" name="CustomShape 26"/>
          <p:cNvSpPr/>
          <p:nvPr/>
        </p:nvSpPr>
        <p:spPr>
          <a:xfrm>
            <a:off x="7302600" y="1629360"/>
            <a:ext cx="63720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CPU</a:t>
            </a:r>
            <a:endParaRPr/>
          </a:p>
        </p:txBody>
      </p:sp>
      <p:sp>
        <p:nvSpPr>
          <p:cNvPr id="1442" name="CustomShape 27"/>
          <p:cNvSpPr/>
          <p:nvPr/>
        </p:nvSpPr>
        <p:spPr>
          <a:xfrm>
            <a:off x="6463800" y="2023920"/>
            <a:ext cx="176400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43" name="CustomShape 28"/>
          <p:cNvSpPr/>
          <p:nvPr/>
        </p:nvSpPr>
        <p:spPr>
          <a:xfrm>
            <a:off x="6860520" y="2212920"/>
            <a:ext cx="186840" cy="578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44" name="CustomShape 29"/>
          <p:cNvSpPr/>
          <p:nvPr/>
        </p:nvSpPr>
        <p:spPr>
          <a:xfrm>
            <a:off x="7520040" y="193824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45" name="CustomShape 30"/>
          <p:cNvSpPr/>
          <p:nvPr/>
        </p:nvSpPr>
        <p:spPr>
          <a:xfrm>
            <a:off x="7241400" y="2369880"/>
            <a:ext cx="822240" cy="30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SRAM</a:t>
            </a:r>
            <a:endParaRPr/>
          </a:p>
        </p:txBody>
      </p:sp>
      <p:sp>
        <p:nvSpPr>
          <p:cNvPr id="1446" name="CustomShape 31"/>
          <p:cNvSpPr/>
          <p:nvPr/>
        </p:nvSpPr>
        <p:spPr>
          <a:xfrm>
            <a:off x="7520760" y="220932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47" name="CustomShape 32"/>
          <p:cNvSpPr/>
          <p:nvPr/>
        </p:nvSpPr>
        <p:spPr>
          <a:xfrm>
            <a:off x="10609920" y="5711400"/>
            <a:ext cx="10944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448" name="CustomShape 33"/>
          <p:cNvSpPr/>
          <p:nvPr/>
        </p:nvSpPr>
        <p:spPr>
          <a:xfrm>
            <a:off x="10993680" y="4982760"/>
            <a:ext cx="166320" cy="799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</p:sp>
      <p:sp>
        <p:nvSpPr>
          <p:cNvPr id="1449" name="CustomShape 34"/>
          <p:cNvSpPr/>
          <p:nvPr/>
        </p:nvSpPr>
        <p:spPr>
          <a:xfrm>
            <a:off x="8228880" y="3850560"/>
            <a:ext cx="574920" cy="269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Verdana"/>
                <a:ea typeface="メイリオ"/>
              </a:rPr>
              <a:t>Arbiter</a:t>
            </a:r>
            <a:endParaRPr/>
          </a:p>
        </p:txBody>
      </p:sp>
      <p:sp>
        <p:nvSpPr>
          <p:cNvPr id="1450" name="CustomShape 35"/>
          <p:cNvSpPr/>
          <p:nvPr/>
        </p:nvSpPr>
        <p:spPr>
          <a:xfrm>
            <a:off x="8228880" y="408492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51" name="CustomShape 36"/>
          <p:cNvSpPr/>
          <p:nvPr/>
        </p:nvSpPr>
        <p:spPr>
          <a:xfrm rot="5400000">
            <a:off x="9111240" y="3539880"/>
            <a:ext cx="207000" cy="86004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52" name="Line 37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53" name="CustomShape 38"/>
          <p:cNvSpPr/>
          <p:nvPr/>
        </p:nvSpPr>
        <p:spPr>
          <a:xfrm>
            <a:off x="5595840" y="5557680"/>
            <a:ext cx="524880" cy="3049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メイリオ"/>
              </a:rPr>
              <a:t>Host</a:t>
            </a:r>
            <a:endParaRPr/>
          </a:p>
        </p:txBody>
      </p:sp>
      <p:sp>
        <p:nvSpPr>
          <p:cNvPr id="1454" name="CustomShape 39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3G</a:t>
            </a:r>
            <a:endParaRPr/>
          </a:p>
        </p:txBody>
      </p:sp>
      <p:sp>
        <p:nvSpPr>
          <p:cNvPr id="1455" name="CustomShape 40"/>
          <p:cNvSpPr/>
          <p:nvPr/>
        </p:nvSpPr>
        <p:spPr>
          <a:xfrm>
            <a:off x="3303720" y="311436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socket</a:t>
            </a:r>
            <a:endParaRPr/>
          </a:p>
        </p:txBody>
      </p:sp>
      <p:sp>
        <p:nvSpPr>
          <p:cNvPr id="1456" name="CustomShape 41"/>
          <p:cNvSpPr/>
          <p:nvPr/>
        </p:nvSpPr>
        <p:spPr>
          <a:xfrm>
            <a:off x="3952080" y="3901320"/>
            <a:ext cx="75816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PPP</a:t>
            </a:r>
            <a:endParaRPr/>
          </a:p>
        </p:txBody>
      </p:sp>
      <p:sp>
        <p:nvSpPr>
          <p:cNvPr id="1457" name="CustomShape 42"/>
          <p:cNvSpPr/>
          <p:nvPr/>
        </p:nvSpPr>
        <p:spPr>
          <a:xfrm>
            <a:off x="2783880" y="3577320"/>
            <a:ext cx="2045520" cy="303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58" name="CustomShape 43"/>
          <p:cNvSpPr/>
          <p:nvPr/>
        </p:nvSpPr>
        <p:spPr>
          <a:xfrm>
            <a:off x="4160520" y="376020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59" name="CustomShape 44"/>
          <p:cNvSpPr/>
          <p:nvPr/>
        </p:nvSpPr>
        <p:spPr>
          <a:xfrm>
            <a:off x="2783880" y="3952800"/>
            <a:ext cx="1065960" cy="3438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tcp</a:t>
            </a:r>
            <a:endParaRPr/>
          </a:p>
        </p:txBody>
      </p:sp>
      <p:sp>
        <p:nvSpPr>
          <p:cNvPr id="1460" name="CustomShape 45"/>
          <p:cNvSpPr/>
          <p:nvPr/>
        </p:nvSpPr>
        <p:spPr>
          <a:xfrm>
            <a:off x="3436920" y="377820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61" name="CustomShape 46"/>
          <p:cNvSpPr/>
          <p:nvPr/>
        </p:nvSpPr>
        <p:spPr>
          <a:xfrm>
            <a:off x="3050640" y="4234680"/>
            <a:ext cx="187920" cy="313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62" name="CustomShape 47"/>
          <p:cNvSpPr/>
          <p:nvPr/>
        </p:nvSpPr>
        <p:spPr>
          <a:xfrm>
            <a:off x="3645720" y="4257720"/>
            <a:ext cx="187920" cy="313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63" name="CustomShape 48"/>
          <p:cNvSpPr/>
          <p:nvPr/>
        </p:nvSpPr>
        <p:spPr>
          <a:xfrm>
            <a:off x="3549960" y="347832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64" name="CustomShape 49"/>
          <p:cNvSpPr/>
          <p:nvPr/>
        </p:nvSpPr>
        <p:spPr>
          <a:xfrm>
            <a:off x="4420440" y="3276000"/>
            <a:ext cx="574920" cy="269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465" name="CustomShape 50"/>
          <p:cNvSpPr/>
          <p:nvPr/>
        </p:nvSpPr>
        <p:spPr>
          <a:xfrm>
            <a:off x="4420440" y="3510360"/>
            <a:ext cx="189720" cy="194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466" name="CustomShape 51"/>
          <p:cNvSpPr/>
          <p:nvPr/>
        </p:nvSpPr>
        <p:spPr>
          <a:xfrm>
            <a:off x="3566160" y="4533120"/>
            <a:ext cx="1005480" cy="495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Over uart</a:t>
            </a:r>
            <a:endParaRPr/>
          </a:p>
        </p:txBody>
      </p:sp>
      <p:sp>
        <p:nvSpPr>
          <p:cNvPr id="1467" name="CustomShape 52"/>
          <p:cNvSpPr/>
          <p:nvPr/>
        </p:nvSpPr>
        <p:spPr>
          <a:xfrm>
            <a:off x="2743200" y="4663440"/>
            <a:ext cx="717120" cy="31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Usb tty</a:t>
            </a:r>
            <a:endParaRPr/>
          </a:p>
        </p:txBody>
      </p:sp>
      <p:sp>
        <p:nvSpPr>
          <p:cNvPr id="1468" name="CustomShape 53"/>
          <p:cNvSpPr/>
          <p:nvPr/>
        </p:nvSpPr>
        <p:spPr>
          <a:xfrm>
            <a:off x="4663440" y="4716000"/>
            <a:ext cx="1005480" cy="495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ethenet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CCE8958A-1B05-4DE5-A5F2-24B7A2940ABF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70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71" name="CustomShape 3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iic</a:t>
            </a:r>
            <a:endParaRPr/>
          </a:p>
        </p:txBody>
      </p:sp>
      <p:sp>
        <p:nvSpPr>
          <p:cNvPr id="1472" name="CustomShape 4"/>
          <p:cNvSpPr/>
          <p:nvPr/>
        </p:nvSpPr>
        <p:spPr>
          <a:xfrm>
            <a:off x="3303720" y="311436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4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30480" y="3286440"/>
            <a:ext cx="7133400" cy="54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Sprizter BLE framework -- Tasks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343080" y="1009440"/>
            <a:ext cx="11174400" cy="128124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BLE_MainTask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This is the main Task of BLE application. It belongs to application. It includes application layer and BLE stub and UART. It handles BLE command packet send.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Priority:5 LOW(</a:t>
            </a:r>
            <a:r>
              <a:rPr lang="en-US" sz="2000">
                <a:solidFill>
                  <a:srgbClr val="4d4d4d"/>
                </a:solidFill>
                <a:latin typeface="宋体"/>
              </a:rPr>
              <a:t>※</a:t>
            </a:r>
            <a:r>
              <a:rPr lang="en-US" sz="2000">
                <a:solidFill>
                  <a:srgbClr val="4d4d4d"/>
                </a:solidFill>
                <a:latin typeface="Arial"/>
              </a:rPr>
              <a:t>)</a:t>
            </a:r>
            <a:endParaRPr/>
          </a:p>
        </p:txBody>
      </p:sp>
      <p:sp>
        <p:nvSpPr>
          <p:cNvPr id="219" name="CustomShape 3"/>
          <p:cNvSpPr/>
          <p:nvPr/>
        </p:nvSpPr>
        <p:spPr>
          <a:xfrm>
            <a:off x="343080" y="2776680"/>
            <a:ext cx="11174400" cy="128124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BLE_RcvEvtTask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This is BLE event receive Task.it belongs to  BLE framework.it pulls BLE event from message queue and calls Event callback function.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Priority:3 MIDDLE</a:t>
            </a:r>
            <a:endParaRPr/>
          </a:p>
        </p:txBody>
      </p:sp>
      <p:sp>
        <p:nvSpPr>
          <p:cNvPr id="220" name="CustomShape 4"/>
          <p:cNvSpPr/>
          <p:nvPr/>
        </p:nvSpPr>
        <p:spPr>
          <a:xfrm>
            <a:off x="341280" y="4508640"/>
            <a:ext cx="11174400" cy="128124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BLE_RcvUartPollingTask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This is UART receive polling Task.This task receives data from UART port. It is a workaround, because the UART receive callback don’t work well right now.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Priority:2 HIGH</a:t>
            </a:r>
            <a:endParaRPr/>
          </a:p>
        </p:txBody>
      </p:sp>
      <p:sp>
        <p:nvSpPr>
          <p:cNvPr id="221" name="CustomShape 5"/>
          <p:cNvSpPr/>
          <p:nvPr/>
        </p:nvSpPr>
        <p:spPr>
          <a:xfrm>
            <a:off x="5881680" y="5791320"/>
            <a:ext cx="5925960" cy="81864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※</a:t>
            </a: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Priority:BLE_MainTask &lt; BLE_RcvEvtTask &lt; BLE_RcvUartPollingTask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Actual spritzer priority Value we need you suggestion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014A4DC-379A-42FE-A3F5-C3569AE96D95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75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76" name="CustomShape 3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uart</a:t>
            </a:r>
            <a:endParaRPr/>
          </a:p>
        </p:txBody>
      </p:sp>
      <p:sp>
        <p:nvSpPr>
          <p:cNvPr id="1477" name="CustomShape 4"/>
          <p:cNvSpPr/>
          <p:nvPr/>
        </p:nvSpPr>
        <p:spPr>
          <a:xfrm>
            <a:off x="3303720" y="311436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4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89840" y="-457200"/>
            <a:ext cx="9065880" cy="6857280"/>
          </a:xfrm>
          <a:prstGeom prst="rect">
            <a:avLst/>
          </a:prstGeom>
          <a:ln>
            <a:noFill/>
          </a:ln>
        </p:spPr>
      </p:pic>
      <p:pic>
        <p:nvPicPr>
          <p:cNvPr id="14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435840" y="-3429000"/>
            <a:ext cx="4590360" cy="440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6111BE1-8DAB-4E8D-9170-0176FF322F37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81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82" name="CustomShape 3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</a:t>
            </a:r>
            <a:endParaRPr/>
          </a:p>
        </p:txBody>
      </p:sp>
      <p:sp>
        <p:nvSpPr>
          <p:cNvPr id="1483" name="CustomShape 4"/>
          <p:cNvSpPr/>
          <p:nvPr/>
        </p:nvSpPr>
        <p:spPr>
          <a:xfrm>
            <a:off x="3303720" y="311436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4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023360" y="-639720"/>
            <a:ext cx="9216720" cy="6857280"/>
          </a:xfrm>
          <a:prstGeom prst="rect">
            <a:avLst/>
          </a:prstGeom>
          <a:ln>
            <a:noFill/>
          </a:ln>
        </p:spPr>
      </p:pic>
      <p:pic>
        <p:nvPicPr>
          <p:cNvPr id="14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075920" y="-3429000"/>
            <a:ext cx="3733200" cy="42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853D02B9-7843-4FFD-BE22-15884230B50B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87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88" name="CustomShape 3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</a:t>
            </a:r>
            <a:endParaRPr/>
          </a:p>
        </p:txBody>
      </p:sp>
      <p:sp>
        <p:nvSpPr>
          <p:cNvPr id="1489" name="CustomShape 4"/>
          <p:cNvSpPr/>
          <p:nvPr/>
        </p:nvSpPr>
        <p:spPr>
          <a:xfrm>
            <a:off x="3303720" y="311436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490" name="CustomShape 5"/>
          <p:cNvSpPr/>
          <p:nvPr/>
        </p:nvSpPr>
        <p:spPr>
          <a:xfrm>
            <a:off x="2011680" y="731880"/>
            <a:ext cx="9509400" cy="22856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USB</a:t>
            </a:r>
            <a:r>
              <a:rPr lang="en-US">
                <a:latin typeface="Arial"/>
              </a:rPr>
              <a:t>接口的数据线采用差分布线的方式，以保证信号传输的质量，抑制干扰。通常认为信号在传输时采用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种方式：单点对单点、差分模式和共模模式。相比于单点对单点模式，差分信号有着明显的不足，就是它需要两根走线，如果</a:t>
            </a:r>
            <a:r>
              <a:rPr lang="en-US">
                <a:latin typeface="Arial"/>
              </a:rPr>
              <a:t>PCB</a:t>
            </a:r>
            <a:r>
              <a:rPr lang="en-US">
                <a:latin typeface="Arial"/>
              </a:rPr>
              <a:t>上信号都采用差分布线的方式，可以想象电路设计者会陷入绝境。但是差分信号又有着其不可替代的优点</a:t>
            </a:r>
            <a:r>
              <a:rPr lang="en-US">
                <a:latin typeface="Arial"/>
              </a:rPr>
              <a:t>[3]</a:t>
            </a:r>
            <a:r>
              <a:rPr lang="en-US">
                <a:latin typeface="Arial"/>
              </a:rPr>
              <a:t>：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1</a:t>
            </a:r>
            <a:r>
              <a:rPr lang="en-US">
                <a:latin typeface="Arial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2</a:t>
            </a:r>
            <a:r>
              <a:rPr lang="en-US">
                <a:latin typeface="Arial"/>
              </a:rPr>
              <a:t>）由于差分信号是电平相同而且反向的两根信号，不需要参考平面作为信号回路，这样就不需要地平面或电源平面的连续性和完整性。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）如果两根信号都存在噪声干扰，就可以通过相减来抵消噪声，因此差分信号对信号干扰有着天然的免疫力。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4</a:t>
            </a:r>
            <a:r>
              <a:rPr lang="en-US">
                <a:latin typeface="Arial"/>
              </a:rPr>
              <a:t>）相对于单点信号，差分信号的开关时序会比较精确，因为单点信号受到噪声干扰后时序或占空比通常会发生变化。 </a:t>
            </a:r>
            <a:endParaRPr/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248C199-BE50-423B-9541-9316B4964A72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92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93" name="CustomShape 3"/>
          <p:cNvSpPr/>
          <p:nvPr/>
        </p:nvSpPr>
        <p:spPr>
          <a:xfrm>
            <a:off x="2289600" y="9540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can</a:t>
            </a:r>
            <a:endParaRPr/>
          </a:p>
        </p:txBody>
      </p:sp>
      <p:sp>
        <p:nvSpPr>
          <p:cNvPr id="1494" name="CustomShape 4"/>
          <p:cNvSpPr/>
          <p:nvPr/>
        </p:nvSpPr>
        <p:spPr>
          <a:xfrm>
            <a:off x="3840480" y="45720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4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-3429000"/>
            <a:ext cx="9227880" cy="6857280"/>
          </a:xfrm>
          <a:prstGeom prst="rect">
            <a:avLst/>
          </a:prstGeom>
          <a:ln>
            <a:noFill/>
          </a:ln>
        </p:spPr>
      </p:pic>
      <p:pic>
        <p:nvPicPr>
          <p:cNvPr id="149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10200"/>
            <a:ext cx="7181280" cy="536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3CB0C6A7-6C87-4052-8CA2-BEEF300F2C87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498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499" name="CustomShape 3"/>
          <p:cNvSpPr/>
          <p:nvPr/>
        </p:nvSpPr>
        <p:spPr>
          <a:xfrm>
            <a:off x="369720" y="411480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usb</a:t>
            </a:r>
            <a:endParaRPr/>
          </a:p>
        </p:txBody>
      </p:sp>
      <p:sp>
        <p:nvSpPr>
          <p:cNvPr id="1500" name="CustomShape 4"/>
          <p:cNvSpPr/>
          <p:nvPr/>
        </p:nvSpPr>
        <p:spPr>
          <a:xfrm>
            <a:off x="793440" y="475488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501" name="CustomShape 5"/>
          <p:cNvSpPr/>
          <p:nvPr/>
        </p:nvSpPr>
        <p:spPr>
          <a:xfrm>
            <a:off x="2103480" y="-822960"/>
            <a:ext cx="9509400" cy="22856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USB</a:t>
            </a:r>
            <a:r>
              <a:rPr lang="en-US">
                <a:latin typeface="Arial"/>
              </a:rPr>
              <a:t>接口的数据线采用差分布线的方式，以保证信号传输的质量，抑制干扰。通常认为信号在传输时采用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种方式：单点对单点、差分模式和共模模式。相比于单点对单点模式，差分信号有着明显的不足，就是它需要两根走线，如果</a:t>
            </a:r>
            <a:r>
              <a:rPr lang="en-US">
                <a:latin typeface="Arial"/>
              </a:rPr>
              <a:t>PCB</a:t>
            </a:r>
            <a:r>
              <a:rPr lang="en-US">
                <a:latin typeface="Arial"/>
              </a:rPr>
              <a:t>上信号都采用差分布线的方式，可以想象电路设计者会陷入绝境。但是差分信号又有着其不可替代的优点</a:t>
            </a:r>
            <a:r>
              <a:rPr lang="en-US">
                <a:latin typeface="Arial"/>
              </a:rPr>
              <a:t>[3]</a:t>
            </a:r>
            <a:r>
              <a:rPr lang="en-US">
                <a:latin typeface="Arial"/>
              </a:rPr>
              <a:t>：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1</a:t>
            </a:r>
            <a:r>
              <a:rPr lang="en-US">
                <a:latin typeface="Arial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2</a:t>
            </a:r>
            <a:r>
              <a:rPr lang="en-US">
                <a:latin typeface="Arial"/>
              </a:rPr>
              <a:t>）由于差分信号是电平相同而且反向的两根信号，不需要参考平面作为信号回路，这样就不需要地平面或电源平面的连续性和完整性。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）如果两根信号都存在噪声干扰，就可以通过相减来抵消噪声，因此差分信号对信号干扰有着天然的免疫力。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4</a:t>
            </a:r>
            <a:r>
              <a:rPr lang="en-US">
                <a:latin typeface="Arial"/>
              </a:rPr>
              <a:t>）相对于单点信号，差分信号的开关时序会比较精确，因为单点信号受到噪声干扰后时序或占空比通常会发生变化。 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63FDE9C-756C-4969-8112-BCAED9D5620F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503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504" name="CustomShape 3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usb</a:t>
            </a:r>
            <a:endParaRPr/>
          </a:p>
        </p:txBody>
      </p:sp>
      <p:sp>
        <p:nvSpPr>
          <p:cNvPr id="1505" name="CustomShape 4"/>
          <p:cNvSpPr/>
          <p:nvPr/>
        </p:nvSpPr>
        <p:spPr>
          <a:xfrm>
            <a:off x="3303720" y="3114360"/>
            <a:ext cx="669600" cy="395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5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6000" y="-3429000"/>
            <a:ext cx="7219440" cy="5143320"/>
          </a:xfrm>
          <a:prstGeom prst="rect">
            <a:avLst/>
          </a:prstGeom>
          <a:ln>
            <a:noFill/>
          </a:ln>
        </p:spPr>
      </p:pic>
      <p:pic>
        <p:nvPicPr>
          <p:cNvPr id="150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77920"/>
            <a:ext cx="5009760" cy="1714320"/>
          </a:xfrm>
          <a:prstGeom prst="rect">
            <a:avLst/>
          </a:prstGeom>
          <a:ln>
            <a:noFill/>
          </a:ln>
        </p:spPr>
      </p:pic>
      <p:pic>
        <p:nvPicPr>
          <p:cNvPr id="150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38400" y="1280160"/>
            <a:ext cx="5628960" cy="3152520"/>
          </a:xfrm>
          <a:prstGeom prst="rect">
            <a:avLst/>
          </a:prstGeom>
          <a:ln>
            <a:noFill/>
          </a:ln>
        </p:spPr>
      </p:pic>
      <p:pic>
        <p:nvPicPr>
          <p:cNvPr id="150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66960" y="3429000"/>
            <a:ext cx="52164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CustomShape 1"/>
          <p:cNvSpPr/>
          <p:nvPr/>
        </p:nvSpPr>
        <p:spPr>
          <a:xfrm>
            <a:off x="23040" y="6534360"/>
            <a:ext cx="433800" cy="2340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06AE5B1-FCEA-4578-BAF4-42C2767BBFB5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511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512" name="CustomShape 3"/>
          <p:cNvSpPr/>
          <p:nvPr/>
        </p:nvSpPr>
        <p:spPr>
          <a:xfrm>
            <a:off x="2655360" y="2854440"/>
            <a:ext cx="2556360" cy="155016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ethernet</a:t>
            </a:r>
            <a:endParaRPr/>
          </a:p>
        </p:txBody>
      </p:sp>
      <p:sp>
        <p:nvSpPr>
          <p:cNvPr id="1513" name="CustomShape 4"/>
          <p:cNvSpPr/>
          <p:nvPr/>
        </p:nvSpPr>
        <p:spPr>
          <a:xfrm>
            <a:off x="3108960" y="3749040"/>
            <a:ext cx="3291480" cy="731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Ethernet (IEEE 802.3)</a:t>
            </a:r>
            <a:endParaRPr/>
          </a:p>
        </p:txBody>
      </p:sp>
      <p:pic>
        <p:nvPicPr>
          <p:cNvPr id="15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-1374480"/>
            <a:ext cx="12197520" cy="1557000"/>
          </a:xfrm>
          <a:prstGeom prst="rect">
            <a:avLst/>
          </a:prstGeom>
          <a:ln>
            <a:noFill/>
          </a:ln>
        </p:spPr>
      </p:pic>
      <p:pic>
        <p:nvPicPr>
          <p:cNvPr id="15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4880" y="914400"/>
            <a:ext cx="6455160" cy="5211720"/>
          </a:xfrm>
          <a:prstGeom prst="rect">
            <a:avLst/>
          </a:prstGeom>
          <a:ln>
            <a:noFill/>
          </a:ln>
        </p:spPr>
      </p:pic>
      <p:pic>
        <p:nvPicPr>
          <p:cNvPr id="151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406200" y="-2011680"/>
            <a:ext cx="7819200" cy="3742560"/>
          </a:xfrm>
          <a:prstGeom prst="rect">
            <a:avLst/>
          </a:prstGeom>
          <a:ln>
            <a:noFill/>
          </a:ln>
        </p:spPr>
      </p:pic>
      <p:pic>
        <p:nvPicPr>
          <p:cNvPr id="151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-6790320" y="-3429000"/>
            <a:ext cx="10082160" cy="6857640"/>
          </a:xfrm>
          <a:prstGeom prst="rect">
            <a:avLst/>
          </a:prstGeom>
          <a:ln>
            <a:noFill/>
          </a:ln>
        </p:spPr>
      </p:pic>
      <p:pic>
        <p:nvPicPr>
          <p:cNvPr id="151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3080" y="5394960"/>
            <a:ext cx="3771720" cy="3257280"/>
          </a:xfrm>
          <a:prstGeom prst="rect">
            <a:avLst/>
          </a:prstGeom>
          <a:ln>
            <a:noFill/>
          </a:ln>
        </p:spPr>
      </p:pic>
      <p:sp>
        <p:nvSpPr>
          <p:cNvPr id="1519" name="CustomShape 5"/>
          <p:cNvSpPr/>
          <p:nvPr/>
        </p:nvSpPr>
        <p:spPr>
          <a:xfrm>
            <a:off x="5395320" y="7772400"/>
            <a:ext cx="3291480" cy="731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交换式以太网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CustomShape 1"/>
          <p:cNvSpPr/>
          <p:nvPr/>
        </p:nvSpPr>
        <p:spPr>
          <a:xfrm flipH="1">
            <a:off x="766080" y="54864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EtherNet/IP Typical Configurations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Star Topology</a:t>
            </a:r>
            <a:endParaRPr/>
          </a:p>
          <a:p>
            <a:endParaRPr/>
          </a:p>
        </p:txBody>
      </p:sp>
      <p:sp>
        <p:nvSpPr>
          <p:cNvPr id="1521" name="CustomShape 2"/>
          <p:cNvSpPr/>
          <p:nvPr/>
        </p:nvSpPr>
        <p:spPr>
          <a:xfrm>
            <a:off x="280080" y="165600"/>
            <a:ext cx="11640600" cy="43632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5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920240"/>
            <a:ext cx="8046360" cy="3931560"/>
          </a:xfrm>
          <a:prstGeom prst="rect">
            <a:avLst/>
          </a:prstGeom>
          <a:ln>
            <a:noFill/>
          </a:ln>
        </p:spPr>
      </p:pic>
      <p:pic>
        <p:nvPicPr>
          <p:cNvPr id="152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0" y="1665360"/>
            <a:ext cx="4114440" cy="254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 flipH="1">
            <a:off x="766080" y="54864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EtherNet/IP Typical Configurations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ring Topology</a:t>
            </a:r>
            <a:endParaRPr/>
          </a:p>
          <a:p>
            <a:endParaRPr/>
          </a:p>
        </p:txBody>
      </p:sp>
      <p:sp>
        <p:nvSpPr>
          <p:cNvPr id="1525" name="CustomShape 2"/>
          <p:cNvSpPr/>
          <p:nvPr/>
        </p:nvSpPr>
        <p:spPr>
          <a:xfrm>
            <a:off x="280080" y="165600"/>
            <a:ext cx="11640600" cy="43632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5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5720" y="2194560"/>
            <a:ext cx="6190560" cy="321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CustomShape 1"/>
          <p:cNvSpPr/>
          <p:nvPr/>
        </p:nvSpPr>
        <p:spPr>
          <a:xfrm flipH="1">
            <a:off x="766080" y="54864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EtherNet/IP Typical Configurations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linear Topology</a:t>
            </a:r>
            <a:endParaRPr/>
          </a:p>
          <a:p>
            <a:endParaRPr/>
          </a:p>
        </p:txBody>
      </p:sp>
      <p:sp>
        <p:nvSpPr>
          <p:cNvPr id="1528" name="CustomShape 2"/>
          <p:cNvSpPr/>
          <p:nvPr/>
        </p:nvSpPr>
        <p:spPr>
          <a:xfrm>
            <a:off x="280080" y="165600"/>
            <a:ext cx="11640600" cy="43632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5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0040" y="2560320"/>
            <a:ext cx="6190560" cy="29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Sprizter BLE framework -- Tasks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1227600" y="1537560"/>
            <a:ext cx="3529080" cy="39103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</p:sp>
      <p:sp>
        <p:nvSpPr>
          <p:cNvPr id="224" name="CustomShape 3"/>
          <p:cNvSpPr/>
          <p:nvPr/>
        </p:nvSpPr>
        <p:spPr>
          <a:xfrm>
            <a:off x="7065720" y="3194280"/>
            <a:ext cx="1874880" cy="105876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receive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event Task</a:t>
            </a: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1589760" y="1869120"/>
            <a:ext cx="2804400" cy="4305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226" name="CustomShape 5"/>
          <p:cNvSpPr/>
          <p:nvPr/>
        </p:nvSpPr>
        <p:spPr>
          <a:xfrm>
            <a:off x="1587240" y="3200400"/>
            <a:ext cx="1404000" cy="10526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SEND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CMD</a:t>
            </a:r>
            <a:endParaRPr/>
          </a:p>
        </p:txBody>
      </p:sp>
      <p:sp>
        <p:nvSpPr>
          <p:cNvPr id="227" name="CustomShape 6"/>
          <p:cNvSpPr/>
          <p:nvPr/>
        </p:nvSpPr>
        <p:spPr>
          <a:xfrm>
            <a:off x="2055240" y="2300760"/>
            <a:ext cx="360" cy="89820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228" name="CustomShape 7"/>
          <p:cNvSpPr/>
          <p:nvPr/>
        </p:nvSpPr>
        <p:spPr>
          <a:xfrm>
            <a:off x="3778200" y="4254480"/>
            <a:ext cx="360" cy="641160"/>
          </a:xfrm>
          <a:prstGeom prst="straightConnector1">
            <a:avLst/>
          </a:prstGeom>
          <a:noFill/>
          <a:ln w="38160">
            <a:solidFill>
              <a:srgbClr val="fac090"/>
            </a:solidFill>
            <a:miter/>
            <a:headEnd len="med" type="arrow" w="med"/>
          </a:ln>
        </p:spPr>
      </p:sp>
      <p:sp>
        <p:nvSpPr>
          <p:cNvPr id="229" name="CustomShape 8"/>
          <p:cNvSpPr/>
          <p:nvPr/>
        </p:nvSpPr>
        <p:spPr>
          <a:xfrm>
            <a:off x="1587240" y="4897080"/>
            <a:ext cx="2806920" cy="40572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driver</a:t>
            </a:r>
            <a:endParaRPr/>
          </a:p>
        </p:txBody>
      </p:sp>
      <p:sp>
        <p:nvSpPr>
          <p:cNvPr id="230" name="CustomShape 9"/>
          <p:cNvSpPr/>
          <p:nvPr/>
        </p:nvSpPr>
        <p:spPr>
          <a:xfrm>
            <a:off x="2055240" y="4254480"/>
            <a:ext cx="360" cy="64116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231" name="CustomShape 10"/>
          <p:cNvSpPr/>
          <p:nvPr/>
        </p:nvSpPr>
        <p:spPr>
          <a:xfrm>
            <a:off x="2992680" y="3194280"/>
            <a:ext cx="1402560" cy="105264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RECEIVE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232" name="CustomShape 11"/>
          <p:cNvSpPr/>
          <p:nvPr/>
        </p:nvSpPr>
        <p:spPr>
          <a:xfrm>
            <a:off x="5069160" y="3493440"/>
            <a:ext cx="1402560" cy="471600"/>
          </a:xfrm>
          <a:prstGeom prst="rect">
            <a:avLst/>
          </a:prstGeom>
          <a:noFill/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event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Queue</a:t>
            </a:r>
            <a:endParaRPr/>
          </a:p>
        </p:txBody>
      </p:sp>
      <p:sp>
        <p:nvSpPr>
          <p:cNvPr id="233" name="CustomShape 12"/>
          <p:cNvSpPr/>
          <p:nvPr/>
        </p:nvSpPr>
        <p:spPr>
          <a:xfrm>
            <a:off x="4397040" y="3721320"/>
            <a:ext cx="670680" cy="720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</p:sp>
      <p:sp>
        <p:nvSpPr>
          <p:cNvPr id="234" name="CustomShape 13"/>
          <p:cNvSpPr/>
          <p:nvPr/>
        </p:nvSpPr>
        <p:spPr>
          <a:xfrm>
            <a:off x="6473160" y="3712680"/>
            <a:ext cx="591120" cy="158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</p:sp>
      <p:sp>
        <p:nvSpPr>
          <p:cNvPr id="235" name="CustomShape 14"/>
          <p:cNvSpPr/>
          <p:nvPr/>
        </p:nvSpPr>
        <p:spPr>
          <a:xfrm flipV="1" rot="16200000">
            <a:off x="5645880" y="834120"/>
            <a:ext cx="1107720" cy="3606840"/>
          </a:xfrm>
          <a:prstGeom prst="bentConnector2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</p:sp>
      <p:sp>
        <p:nvSpPr>
          <p:cNvPr id="236" name="CustomShape 15"/>
          <p:cNvSpPr/>
          <p:nvPr/>
        </p:nvSpPr>
        <p:spPr>
          <a:xfrm>
            <a:off x="4823640" y="5304240"/>
            <a:ext cx="2751480" cy="368640"/>
          </a:xfrm>
          <a:prstGeom prst="wedgeRoundRectCallout">
            <a:avLst>
              <a:gd name="adj1" fmla="val -108083"/>
              <a:gd name="adj2" fmla="val -262734"/>
              <a:gd name="adj3" fmla="val 16667"/>
            </a:avLst>
          </a:prstGeom>
          <a:solidFill>
            <a:srgbClr val="fac090"/>
          </a:solidFill>
          <a:ln w="28440">
            <a:solidFill>
              <a:srgbClr val="4f81bd"/>
            </a:solidFill>
            <a:miter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 Receive polling Task</a:t>
            </a:r>
            <a:endParaRPr/>
          </a:p>
        </p:txBody>
      </p:sp>
      <p:sp>
        <p:nvSpPr>
          <p:cNvPr id="237" name="CustomShape 16"/>
          <p:cNvSpPr/>
          <p:nvPr/>
        </p:nvSpPr>
        <p:spPr>
          <a:xfrm>
            <a:off x="9618840" y="1386000"/>
            <a:ext cx="2246040" cy="4816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BLE_MainTask</a:t>
            </a:r>
            <a:endParaRPr/>
          </a:p>
        </p:txBody>
      </p:sp>
      <p:sp>
        <p:nvSpPr>
          <p:cNvPr id="238" name="CustomShape 17"/>
          <p:cNvSpPr/>
          <p:nvPr/>
        </p:nvSpPr>
        <p:spPr>
          <a:xfrm>
            <a:off x="9640800" y="2140200"/>
            <a:ext cx="2224440" cy="52884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BLE_RcvEvt Task</a:t>
            </a:r>
            <a:endParaRPr/>
          </a:p>
        </p:txBody>
      </p:sp>
      <p:sp>
        <p:nvSpPr>
          <p:cNvPr id="239" name="CustomShape 18"/>
          <p:cNvSpPr/>
          <p:nvPr/>
        </p:nvSpPr>
        <p:spPr>
          <a:xfrm flipH="1">
            <a:off x="9826920" y="3380400"/>
            <a:ext cx="1827360" cy="360"/>
          </a:xfrm>
          <a:prstGeom prst="straightConnector1">
            <a:avLst/>
          </a:prstGeom>
          <a:noFill/>
          <a:ln w="38160">
            <a:solidFill>
              <a:srgbClr val="fac090"/>
            </a:solidFill>
            <a:miter/>
            <a:headEnd len="med" type="arrow" w="med"/>
          </a:ln>
        </p:spPr>
      </p:sp>
      <p:sp>
        <p:nvSpPr>
          <p:cNvPr id="240" name="CustomShape 19"/>
          <p:cNvSpPr/>
          <p:nvPr/>
        </p:nvSpPr>
        <p:spPr>
          <a:xfrm>
            <a:off x="9457920" y="3025080"/>
            <a:ext cx="2568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BLE_RcvUartPollingTask</a:t>
            </a:r>
            <a:endParaRPr/>
          </a:p>
        </p:txBody>
      </p:sp>
      <p:sp>
        <p:nvSpPr>
          <p:cNvPr id="241" name="CustomShape 20"/>
          <p:cNvSpPr/>
          <p:nvPr/>
        </p:nvSpPr>
        <p:spPr>
          <a:xfrm>
            <a:off x="5288040" y="1699920"/>
            <a:ext cx="209412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event callback</a:t>
            </a:r>
            <a:endParaRPr/>
          </a:p>
        </p:txBody>
      </p:sp>
      <p:sp>
        <p:nvSpPr>
          <p:cNvPr id="242" name="CustomShape 21"/>
          <p:cNvSpPr/>
          <p:nvPr/>
        </p:nvSpPr>
        <p:spPr>
          <a:xfrm>
            <a:off x="5888880" y="5009040"/>
            <a:ext cx="1285920" cy="57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ff0000"/>
                </a:solidFill>
                <a:latin typeface="Calibri"/>
                <a:ea typeface="ＭＳ Ｐゴシック"/>
              </a:rPr>
              <a:t>workaround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531" name="CustomShape 2"/>
          <p:cNvSpPr/>
          <p:nvPr/>
        </p:nvSpPr>
        <p:spPr>
          <a:xfrm>
            <a:off x="6036120" y="1252800"/>
            <a:ext cx="2514960" cy="31237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20164000000" sp="15123000000"/>
            </a:custDash>
            <a:round/>
          </a:ln>
        </p:spPr>
      </p:sp>
      <p:sp>
        <p:nvSpPr>
          <p:cNvPr id="1532" name="CustomShape 3"/>
          <p:cNvSpPr/>
          <p:nvPr/>
        </p:nvSpPr>
        <p:spPr>
          <a:xfrm>
            <a:off x="6810120" y="3484080"/>
            <a:ext cx="967320" cy="6476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1533" name="CustomShape 4"/>
          <p:cNvSpPr/>
          <p:nvPr/>
        </p:nvSpPr>
        <p:spPr>
          <a:xfrm>
            <a:off x="6496560" y="4181760"/>
            <a:ext cx="1980360" cy="19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34" name="CustomShape 5"/>
          <p:cNvSpPr/>
          <p:nvPr/>
        </p:nvSpPr>
        <p:spPr>
          <a:xfrm>
            <a:off x="6296760" y="1467720"/>
            <a:ext cx="199296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Note draw</a:t>
            </a:r>
            <a:endParaRPr/>
          </a:p>
        </p:txBody>
      </p:sp>
      <p:sp>
        <p:nvSpPr>
          <p:cNvPr id="1535" name="CustomShape 6"/>
          <p:cNvSpPr/>
          <p:nvPr/>
        </p:nvSpPr>
        <p:spPr>
          <a:xfrm>
            <a:off x="6612840" y="2396160"/>
            <a:ext cx="1447560" cy="7153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536" name="CustomShape 7"/>
          <p:cNvSpPr/>
          <p:nvPr/>
        </p:nvSpPr>
        <p:spPr>
          <a:xfrm>
            <a:off x="6623640" y="1785960"/>
            <a:ext cx="1447560" cy="5328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Paper pencil</a:t>
            </a:r>
            <a:endParaRPr/>
          </a:p>
        </p:txBody>
      </p:sp>
      <p:sp>
        <p:nvSpPr>
          <p:cNvPr id="1537" name="CustomShape 8"/>
          <p:cNvSpPr/>
          <p:nvPr/>
        </p:nvSpPr>
        <p:spPr>
          <a:xfrm>
            <a:off x="7408440" y="2243520"/>
            <a:ext cx="360" cy="13323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538" name="Line 9"/>
          <p:cNvSpPr/>
          <p:nvPr/>
        </p:nvSpPr>
        <p:spPr>
          <a:xfrm flipH="1" flipV="1">
            <a:off x="7293240" y="3193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539" name="CustomShape 10"/>
          <p:cNvSpPr/>
          <p:nvPr/>
        </p:nvSpPr>
        <p:spPr>
          <a:xfrm>
            <a:off x="7627680" y="3138840"/>
            <a:ext cx="1241640" cy="323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Save log data</a:t>
            </a:r>
            <a:endParaRPr/>
          </a:p>
        </p:txBody>
      </p:sp>
      <p:sp>
        <p:nvSpPr>
          <p:cNvPr id="1540" name="CustomShape 11"/>
          <p:cNvSpPr/>
          <p:nvPr/>
        </p:nvSpPr>
        <p:spPr>
          <a:xfrm>
            <a:off x="2173680" y="1371600"/>
            <a:ext cx="2514960" cy="31237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20164000000" sp="15123000000"/>
            </a:custDash>
            <a:round/>
          </a:ln>
        </p:spPr>
      </p:sp>
      <p:sp>
        <p:nvSpPr>
          <p:cNvPr id="1541" name="CustomShape 12"/>
          <p:cNvSpPr/>
          <p:nvPr/>
        </p:nvSpPr>
        <p:spPr>
          <a:xfrm>
            <a:off x="2947680" y="3602880"/>
            <a:ext cx="967320" cy="6476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eye</a:t>
            </a:r>
            <a:endParaRPr/>
          </a:p>
        </p:txBody>
      </p:sp>
      <p:sp>
        <p:nvSpPr>
          <p:cNvPr id="1542" name="CustomShape 13"/>
          <p:cNvSpPr/>
          <p:nvPr/>
        </p:nvSpPr>
        <p:spPr>
          <a:xfrm>
            <a:off x="2634120" y="4300560"/>
            <a:ext cx="1980360" cy="1926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Spritzer Standalone system</a:t>
            </a:r>
            <a:endParaRPr/>
          </a:p>
        </p:txBody>
      </p:sp>
      <p:sp>
        <p:nvSpPr>
          <p:cNvPr id="1543" name="CustomShape 14"/>
          <p:cNvSpPr/>
          <p:nvPr/>
        </p:nvSpPr>
        <p:spPr>
          <a:xfrm>
            <a:off x="2434320" y="1586520"/>
            <a:ext cx="199296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search</a:t>
            </a:r>
            <a:endParaRPr/>
          </a:p>
        </p:txBody>
      </p:sp>
      <p:sp>
        <p:nvSpPr>
          <p:cNvPr id="1544" name="CustomShape 15"/>
          <p:cNvSpPr/>
          <p:nvPr/>
        </p:nvSpPr>
        <p:spPr>
          <a:xfrm>
            <a:off x="2750400" y="2514960"/>
            <a:ext cx="1447560" cy="7153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book</a:t>
            </a:r>
            <a:endParaRPr/>
          </a:p>
        </p:txBody>
      </p:sp>
      <p:sp>
        <p:nvSpPr>
          <p:cNvPr id="1545" name="CustomShape 16"/>
          <p:cNvSpPr/>
          <p:nvPr/>
        </p:nvSpPr>
        <p:spPr>
          <a:xfrm>
            <a:off x="2761200" y="1904760"/>
            <a:ext cx="1447560" cy="5328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web</a:t>
            </a:r>
            <a:endParaRPr/>
          </a:p>
        </p:txBody>
      </p:sp>
      <p:sp>
        <p:nvSpPr>
          <p:cNvPr id="1546" name="CustomShape 17"/>
          <p:cNvSpPr/>
          <p:nvPr/>
        </p:nvSpPr>
        <p:spPr>
          <a:xfrm>
            <a:off x="3546000" y="2362320"/>
            <a:ext cx="360" cy="13323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547" name="Line 18"/>
          <p:cNvSpPr/>
          <p:nvPr/>
        </p:nvSpPr>
        <p:spPr>
          <a:xfrm flipH="1" flipV="1">
            <a:off x="3430800" y="33120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548" name="CustomShape 19"/>
          <p:cNvSpPr/>
          <p:nvPr/>
        </p:nvSpPr>
        <p:spPr>
          <a:xfrm>
            <a:off x="3765240" y="3257640"/>
            <a:ext cx="1241640" cy="323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Save log data</a:t>
            </a:r>
            <a:endParaRPr/>
          </a:p>
        </p:txBody>
      </p:sp>
      <p:sp>
        <p:nvSpPr>
          <p:cNvPr id="1549" name="CustomShape 20"/>
          <p:cNvSpPr/>
          <p:nvPr/>
        </p:nvSpPr>
        <p:spPr>
          <a:xfrm>
            <a:off x="1554480" y="2080800"/>
            <a:ext cx="1110240" cy="72504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Host I/F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(SPI)</a:t>
            </a:r>
            <a:endParaRPr/>
          </a:p>
        </p:txBody>
      </p:sp>
      <p:sp>
        <p:nvSpPr>
          <p:cNvPr id="1550" name="CustomShape 21"/>
          <p:cNvSpPr/>
          <p:nvPr/>
        </p:nvSpPr>
        <p:spPr>
          <a:xfrm flipV="1">
            <a:off x="5077800" y="2101680"/>
            <a:ext cx="865440" cy="1692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551" name="CustomShape 22"/>
          <p:cNvSpPr/>
          <p:nvPr/>
        </p:nvSpPr>
        <p:spPr>
          <a:xfrm>
            <a:off x="4908960" y="2548080"/>
            <a:ext cx="1714320" cy="1075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552" name="CustomShape 23"/>
          <p:cNvSpPr/>
          <p:nvPr/>
        </p:nvSpPr>
        <p:spPr>
          <a:xfrm>
            <a:off x="4960440" y="2503440"/>
            <a:ext cx="891360" cy="189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Sensors eys ears </a:t>
            </a:r>
            <a:endParaRPr/>
          </a:p>
        </p:txBody>
      </p:sp>
      <p:sp>
        <p:nvSpPr>
          <p:cNvPr id="1553" name="CustomShape 24"/>
          <p:cNvSpPr/>
          <p:nvPr/>
        </p:nvSpPr>
        <p:spPr>
          <a:xfrm>
            <a:off x="4985280" y="2855880"/>
            <a:ext cx="1536840" cy="6750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brain</a:t>
            </a:r>
            <a:endParaRPr/>
          </a:p>
        </p:txBody>
      </p:sp>
      <p:sp>
        <p:nvSpPr>
          <p:cNvPr id="1554" name="CustomShape 25"/>
          <p:cNvSpPr/>
          <p:nvPr/>
        </p:nvSpPr>
        <p:spPr>
          <a:xfrm flipH="1">
            <a:off x="5753160" y="2692800"/>
            <a:ext cx="445320" cy="16236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555" name="CustomShape 26"/>
          <p:cNvSpPr/>
          <p:nvPr/>
        </p:nvSpPr>
        <p:spPr>
          <a:xfrm>
            <a:off x="4937760" y="1695240"/>
            <a:ext cx="1217520" cy="224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Find law</a:t>
            </a:r>
            <a:endParaRPr/>
          </a:p>
        </p:txBody>
      </p:sp>
      <p:sp>
        <p:nvSpPr>
          <p:cNvPr id="1556" name="CustomShape 27"/>
          <p:cNvSpPr/>
          <p:nvPr/>
        </p:nvSpPr>
        <p:spPr>
          <a:xfrm>
            <a:off x="5852160" y="731520"/>
            <a:ext cx="1241640" cy="323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raw</a:t>
            </a:r>
            <a:endParaRPr/>
          </a:p>
        </p:txBody>
      </p:sp>
      <p:sp>
        <p:nvSpPr>
          <p:cNvPr id="1557" name="CustomShape 28"/>
          <p:cNvSpPr/>
          <p:nvPr/>
        </p:nvSpPr>
        <p:spPr>
          <a:xfrm>
            <a:off x="9334800" y="1630800"/>
            <a:ext cx="2514960" cy="312372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20164000000" sp="15123000000"/>
            </a:custDash>
            <a:round/>
          </a:ln>
        </p:spPr>
      </p:sp>
      <p:sp>
        <p:nvSpPr>
          <p:cNvPr id="1558" name="CustomShape 29"/>
          <p:cNvSpPr/>
          <p:nvPr/>
        </p:nvSpPr>
        <p:spPr>
          <a:xfrm>
            <a:off x="12710160" y="3924000"/>
            <a:ext cx="967320" cy="64764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Distribute store</a:t>
            </a:r>
            <a:endParaRPr/>
          </a:p>
        </p:txBody>
      </p:sp>
      <p:sp>
        <p:nvSpPr>
          <p:cNvPr id="1559" name="CustomShape 30"/>
          <p:cNvSpPr/>
          <p:nvPr/>
        </p:nvSpPr>
        <p:spPr>
          <a:xfrm>
            <a:off x="9795240" y="4559760"/>
            <a:ext cx="1980360" cy="1926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Spritzer Standalone system</a:t>
            </a:r>
            <a:endParaRPr/>
          </a:p>
        </p:txBody>
      </p:sp>
      <p:sp>
        <p:nvSpPr>
          <p:cNvPr id="1560" name="CustomShape 31"/>
          <p:cNvSpPr/>
          <p:nvPr/>
        </p:nvSpPr>
        <p:spPr>
          <a:xfrm>
            <a:off x="9595440" y="1845720"/>
            <a:ext cx="1992960" cy="17247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ppt</a:t>
            </a:r>
            <a:endParaRPr/>
          </a:p>
        </p:txBody>
      </p:sp>
      <p:sp>
        <p:nvSpPr>
          <p:cNvPr id="1561" name="CustomShape 32"/>
          <p:cNvSpPr/>
          <p:nvPr/>
        </p:nvSpPr>
        <p:spPr>
          <a:xfrm>
            <a:off x="9595440" y="2774160"/>
            <a:ext cx="1763640" cy="7153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30">
                <a:latin typeface="Arial"/>
              </a:rPr>
              <a:t>Git historycal</a:t>
            </a:r>
            <a:endParaRPr/>
          </a:p>
        </p:txBody>
      </p:sp>
      <p:sp>
        <p:nvSpPr>
          <p:cNvPr id="1562" name="CustomShape 33"/>
          <p:cNvSpPr/>
          <p:nvPr/>
        </p:nvSpPr>
        <p:spPr>
          <a:xfrm>
            <a:off x="9922320" y="2163960"/>
            <a:ext cx="1447560" cy="5328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Could fix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improve</a:t>
            </a:r>
            <a:endParaRPr/>
          </a:p>
        </p:txBody>
      </p:sp>
      <p:sp>
        <p:nvSpPr>
          <p:cNvPr id="1563" name="CustomShape 34"/>
          <p:cNvSpPr/>
          <p:nvPr/>
        </p:nvSpPr>
        <p:spPr>
          <a:xfrm>
            <a:off x="10707120" y="2621520"/>
            <a:ext cx="360" cy="13323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564" name="Line 35"/>
          <p:cNvSpPr/>
          <p:nvPr/>
        </p:nvSpPr>
        <p:spPr>
          <a:xfrm flipH="1" flipV="1">
            <a:off x="10591920" y="3571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565" name="CustomShape 36"/>
          <p:cNvSpPr/>
          <p:nvPr/>
        </p:nvSpPr>
        <p:spPr>
          <a:xfrm>
            <a:off x="12527280" y="3474720"/>
            <a:ext cx="1241640" cy="3232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github</a:t>
            </a:r>
            <a:endParaRPr/>
          </a:p>
        </p:txBody>
      </p:sp>
      <p:sp>
        <p:nvSpPr>
          <p:cNvPr id="1566" name="CustomShape 37"/>
          <p:cNvSpPr/>
          <p:nvPr/>
        </p:nvSpPr>
        <p:spPr>
          <a:xfrm flipV="1">
            <a:off x="8551440" y="2267280"/>
            <a:ext cx="865440" cy="1692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567" name="CustomShape 38"/>
          <p:cNvSpPr/>
          <p:nvPr/>
        </p:nvSpPr>
        <p:spPr>
          <a:xfrm flipV="1">
            <a:off x="11850120" y="4296960"/>
            <a:ext cx="865440" cy="1692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CustomShape 1"/>
          <p:cNvSpPr/>
          <p:nvPr/>
        </p:nvSpPr>
        <p:spPr>
          <a:xfrm flipH="1">
            <a:off x="766080" y="54864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Cpu mmu</a:t>
            </a:r>
            <a:endParaRPr/>
          </a:p>
          <a:p>
            <a:endParaRPr/>
          </a:p>
        </p:txBody>
      </p:sp>
      <p:sp>
        <p:nvSpPr>
          <p:cNvPr id="1569" name="CustomShape 2"/>
          <p:cNvSpPr/>
          <p:nvPr/>
        </p:nvSpPr>
        <p:spPr>
          <a:xfrm>
            <a:off x="280080" y="165600"/>
            <a:ext cx="11640600" cy="43632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5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381320"/>
            <a:ext cx="6076080" cy="4561920"/>
          </a:xfrm>
          <a:prstGeom prst="rect">
            <a:avLst/>
          </a:prstGeom>
          <a:ln>
            <a:noFill/>
          </a:ln>
        </p:spPr>
      </p:pic>
      <p:pic>
        <p:nvPicPr>
          <p:cNvPr id="15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2280" y="1280160"/>
            <a:ext cx="6076080" cy="456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573" name="CustomShape 2"/>
          <p:cNvSpPr/>
          <p:nvPr/>
        </p:nvSpPr>
        <p:spPr>
          <a:xfrm>
            <a:off x="2743200" y="731880"/>
            <a:ext cx="2260800" cy="4114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574" name="CustomShape 3"/>
          <p:cNvSpPr/>
          <p:nvPr/>
        </p:nvSpPr>
        <p:spPr>
          <a:xfrm>
            <a:off x="2907000" y="20808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name</a:t>
            </a:r>
            <a:endParaRPr/>
          </a:p>
        </p:txBody>
      </p:sp>
      <p:sp>
        <p:nvSpPr>
          <p:cNvPr id="1575" name="CustomShape 4"/>
          <p:cNvSpPr/>
          <p:nvPr/>
        </p:nvSpPr>
        <p:spPr>
          <a:xfrm>
            <a:off x="2834640" y="192024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Achillies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Addams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adrian</a:t>
            </a:r>
            <a:endParaRPr/>
          </a:p>
        </p:txBody>
      </p:sp>
      <p:sp>
        <p:nvSpPr>
          <p:cNvPr id="1576" name="CustomShape 5"/>
          <p:cNvSpPr/>
          <p:nvPr/>
        </p:nvSpPr>
        <p:spPr>
          <a:xfrm>
            <a:off x="2815560" y="265176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Julie kelly orielly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77" name="CustomShape 6"/>
          <p:cNvSpPr/>
          <p:nvPr/>
        </p:nvSpPr>
        <p:spPr>
          <a:xfrm>
            <a:off x="4644360" y="203652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Ava addams</a:t>
            </a:r>
            <a:endParaRPr/>
          </a:p>
        </p:txBody>
      </p:sp>
      <p:sp>
        <p:nvSpPr>
          <p:cNvPr id="1578" name="CustomShape 7"/>
          <p:cNvSpPr/>
          <p:nvPr/>
        </p:nvSpPr>
        <p:spPr>
          <a:xfrm>
            <a:off x="4857480" y="3168360"/>
            <a:ext cx="1298880" cy="5234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Nathan adrian</a:t>
            </a:r>
            <a:endParaRPr/>
          </a:p>
        </p:txBody>
      </p:sp>
      <p:pic>
        <p:nvPicPr>
          <p:cNvPr id="15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361880" y="-3429000"/>
            <a:ext cx="4085640" cy="1866240"/>
          </a:xfrm>
          <a:prstGeom prst="rect">
            <a:avLst/>
          </a:prstGeom>
          <a:ln>
            <a:noFill/>
          </a:ln>
        </p:spPr>
      </p:pic>
      <p:pic>
        <p:nvPicPr>
          <p:cNvPr id="158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978640" y="-1371600"/>
            <a:ext cx="2142360" cy="2142360"/>
          </a:xfrm>
          <a:prstGeom prst="rect">
            <a:avLst/>
          </a:prstGeom>
          <a:ln>
            <a:noFill/>
          </a:ln>
        </p:spPr>
      </p:pic>
      <p:pic>
        <p:nvPicPr>
          <p:cNvPr id="158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109764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582" name="CustomShape 8"/>
          <p:cNvSpPr/>
          <p:nvPr/>
        </p:nvSpPr>
        <p:spPr>
          <a:xfrm>
            <a:off x="3657600" y="-1803960"/>
            <a:ext cx="1938960" cy="9810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Nature and tree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Moon stars</a:t>
            </a:r>
            <a:endParaRPr/>
          </a:p>
        </p:txBody>
      </p:sp>
      <p:sp>
        <p:nvSpPr>
          <p:cNvPr id="1583" name="CustomShape 9"/>
          <p:cNvSpPr/>
          <p:nvPr/>
        </p:nvSpPr>
        <p:spPr>
          <a:xfrm>
            <a:off x="895680" y="-2743200"/>
            <a:ext cx="1938960" cy="9810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My campany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My lab library website</a:t>
            </a:r>
            <a:endParaRPr/>
          </a:p>
        </p:txBody>
      </p:sp>
      <p:sp>
        <p:nvSpPr>
          <p:cNvPr id="1584" name="CustomShape 10"/>
          <p:cNvSpPr/>
          <p:nvPr/>
        </p:nvSpPr>
        <p:spPr>
          <a:xfrm>
            <a:off x="2857680" y="-3200400"/>
            <a:ext cx="1938960" cy="98100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Picture &amp; abstraction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Math</a:t>
            </a:r>
            <a:endParaRPr/>
          </a:p>
        </p:txBody>
      </p:sp>
      <p:sp>
        <p:nvSpPr>
          <p:cNvPr id="1585" name="CustomShape 11"/>
          <p:cNvSpPr/>
          <p:nvPr/>
        </p:nvSpPr>
        <p:spPr>
          <a:xfrm flipH="1">
            <a:off x="5375520" y="-328104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LOGO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587" name="CustomShape 2"/>
          <p:cNvSpPr/>
          <p:nvPr/>
        </p:nvSpPr>
        <p:spPr>
          <a:xfrm flipH="1">
            <a:off x="1533960" y="49356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588" name="CustomShape 3"/>
          <p:cNvSpPr/>
          <p:nvPr/>
        </p:nvSpPr>
        <p:spPr>
          <a:xfrm flipH="1">
            <a:off x="1681920" y="4710240"/>
            <a:ext cx="1915200" cy="782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589" name="CustomShape 4"/>
          <p:cNvSpPr/>
          <p:nvPr/>
        </p:nvSpPr>
        <p:spPr>
          <a:xfrm flipH="1">
            <a:off x="1499040" y="3096000"/>
            <a:ext cx="1823760" cy="597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1590" name="CustomShape 5"/>
          <p:cNvSpPr/>
          <p:nvPr/>
        </p:nvSpPr>
        <p:spPr>
          <a:xfrm flipH="1">
            <a:off x="1840320" y="13921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591" name="CustomShape 6"/>
          <p:cNvSpPr/>
          <p:nvPr/>
        </p:nvSpPr>
        <p:spPr>
          <a:xfrm flipH="1">
            <a:off x="1859760" y="22309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1592" name="CustomShape 7"/>
          <p:cNvSpPr/>
          <p:nvPr/>
        </p:nvSpPr>
        <p:spPr>
          <a:xfrm>
            <a:off x="1769040" y="405972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593" name="CustomShape 8"/>
          <p:cNvSpPr/>
          <p:nvPr/>
        </p:nvSpPr>
        <p:spPr>
          <a:xfrm>
            <a:off x="1097280" y="274320"/>
            <a:ext cx="2504880" cy="5760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594" name="CustomShape 9"/>
          <p:cNvSpPr/>
          <p:nvPr/>
        </p:nvSpPr>
        <p:spPr>
          <a:xfrm flipH="1">
            <a:off x="5465880" y="676440"/>
            <a:ext cx="1793160" cy="537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595" name="CustomShape 10"/>
          <p:cNvSpPr/>
          <p:nvPr/>
        </p:nvSpPr>
        <p:spPr>
          <a:xfrm flipH="1">
            <a:off x="5613840" y="4893120"/>
            <a:ext cx="1915200" cy="782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596" name="CustomShape 11"/>
          <p:cNvSpPr/>
          <p:nvPr/>
        </p:nvSpPr>
        <p:spPr>
          <a:xfrm flipH="1">
            <a:off x="5430960" y="3278880"/>
            <a:ext cx="1823760" cy="597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sk_buff</a:t>
            </a:r>
            <a:endParaRPr/>
          </a:p>
        </p:txBody>
      </p:sp>
      <p:sp>
        <p:nvSpPr>
          <p:cNvPr id="1597" name="CustomShape 12"/>
          <p:cNvSpPr/>
          <p:nvPr/>
        </p:nvSpPr>
        <p:spPr>
          <a:xfrm flipH="1">
            <a:off x="5772240" y="15750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socket</a:t>
            </a:r>
            <a:endParaRPr/>
          </a:p>
        </p:txBody>
      </p:sp>
      <p:sp>
        <p:nvSpPr>
          <p:cNvPr id="1598" name="CustomShape 13"/>
          <p:cNvSpPr/>
          <p:nvPr/>
        </p:nvSpPr>
        <p:spPr>
          <a:xfrm flipH="1">
            <a:off x="5791680" y="24138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1599" name="CustomShape 14"/>
          <p:cNvSpPr/>
          <p:nvPr/>
        </p:nvSpPr>
        <p:spPr>
          <a:xfrm>
            <a:off x="5700960" y="424260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600" name="CustomShape 15"/>
          <p:cNvSpPr/>
          <p:nvPr/>
        </p:nvSpPr>
        <p:spPr>
          <a:xfrm>
            <a:off x="5029200" y="457200"/>
            <a:ext cx="2504880" cy="5760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PPP 3G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6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2286000"/>
            <a:ext cx="5961960" cy="4447440"/>
          </a:xfrm>
          <a:prstGeom prst="rect">
            <a:avLst/>
          </a:prstGeom>
          <a:ln>
            <a:noFill/>
          </a:ln>
        </p:spPr>
      </p:pic>
      <p:pic>
        <p:nvPicPr>
          <p:cNvPr id="16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25120" y="2468880"/>
            <a:ext cx="5218920" cy="3837960"/>
          </a:xfrm>
          <a:prstGeom prst="rect">
            <a:avLst/>
          </a:prstGeom>
          <a:ln>
            <a:noFill/>
          </a:ln>
        </p:spPr>
      </p:pic>
      <p:sp>
        <p:nvSpPr>
          <p:cNvPr id="1604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 </a:t>
            </a: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Linux PPP</a:t>
            </a: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详细介绍 </a:t>
            </a:r>
            <a:endParaRPr/>
          </a:p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http://blog.csdn.net/jmq_0000/article/details/7105287</a:t>
            </a:r>
            <a:endParaRPr/>
          </a:p>
        </p:txBody>
      </p:sp>
      <p:pic>
        <p:nvPicPr>
          <p:cNvPr id="160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55320" y="-742680"/>
            <a:ext cx="3571200" cy="302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CustomShape 1"/>
          <p:cNvSpPr/>
          <p:nvPr/>
        </p:nvSpPr>
        <p:spPr>
          <a:xfrm flipH="1">
            <a:off x="1645200" y="1188720"/>
            <a:ext cx="1737000" cy="822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Network driver architecture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07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 </a:t>
            </a: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http://www.slideshare.net/hugolu/the-linux-networking-architecture</a:t>
            </a:r>
            <a:endParaRPr/>
          </a:p>
        </p:txBody>
      </p:sp>
      <p:pic>
        <p:nvPicPr>
          <p:cNvPr id="16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838520"/>
            <a:ext cx="6076080" cy="4561920"/>
          </a:xfrm>
          <a:prstGeom prst="rect">
            <a:avLst/>
          </a:prstGeom>
          <a:ln>
            <a:noFill/>
          </a:ln>
        </p:spPr>
      </p:pic>
      <p:pic>
        <p:nvPicPr>
          <p:cNvPr id="16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04800" y="1674360"/>
            <a:ext cx="6076080" cy="4561920"/>
          </a:xfrm>
          <a:prstGeom prst="rect">
            <a:avLst/>
          </a:prstGeom>
          <a:ln>
            <a:noFill/>
          </a:ln>
        </p:spPr>
      </p:pic>
      <p:pic>
        <p:nvPicPr>
          <p:cNvPr id="16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87400" y="5724360"/>
            <a:ext cx="6076080" cy="456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12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894960" y="1616760"/>
            <a:ext cx="5238000" cy="57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CustomShape 1"/>
          <p:cNvSpPr/>
          <p:nvPr/>
        </p:nvSpPr>
        <p:spPr>
          <a:xfrm flipH="1">
            <a:off x="3840120" y="-126936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</a:t>
            </a:r>
            <a:endParaRPr/>
          </a:p>
        </p:txBody>
      </p:sp>
      <p:sp>
        <p:nvSpPr>
          <p:cNvPr id="1615" name="CustomShape 2"/>
          <p:cNvSpPr/>
          <p:nvPr/>
        </p:nvSpPr>
        <p:spPr>
          <a:xfrm>
            <a:off x="5029200" y="-27428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y=f(x)</a:t>
            </a:r>
            <a:endParaRPr/>
          </a:p>
        </p:txBody>
      </p:sp>
      <p:sp>
        <p:nvSpPr>
          <p:cNvPr id="1616" name="CustomShape 3"/>
          <p:cNvSpPr/>
          <p:nvPr/>
        </p:nvSpPr>
        <p:spPr>
          <a:xfrm>
            <a:off x="3032280" y="135360"/>
            <a:ext cx="2827800" cy="1138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617" name="CustomShape 4"/>
          <p:cNvSpPr/>
          <p:nvPr/>
        </p:nvSpPr>
        <p:spPr>
          <a:xfrm flipH="1" flipV="1" rot="5400000">
            <a:off x="6075720" y="766800"/>
            <a:ext cx="291600" cy="7228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618" name="CustomShape 5"/>
          <p:cNvSpPr/>
          <p:nvPr/>
        </p:nvSpPr>
        <p:spPr>
          <a:xfrm>
            <a:off x="5029560" y="-2040840"/>
            <a:ext cx="1737000" cy="943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f</a:t>
            </a:r>
            <a:endParaRPr/>
          </a:p>
        </p:txBody>
      </p:sp>
      <p:sp>
        <p:nvSpPr>
          <p:cNvPr id="1619" name="CustomShape 6"/>
          <p:cNvSpPr/>
          <p:nvPr/>
        </p:nvSpPr>
        <p:spPr>
          <a:xfrm>
            <a:off x="5120640" y="9144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Stash : list show apply </a:t>
            </a:r>
            <a:endParaRPr/>
          </a:p>
        </p:txBody>
      </p:sp>
      <p:sp>
        <p:nvSpPr>
          <p:cNvPr id="1620" name="CustomShape 7"/>
          <p:cNvSpPr/>
          <p:nvPr/>
        </p:nvSpPr>
        <p:spPr>
          <a:xfrm flipH="1">
            <a:off x="6400080" y="1371600"/>
            <a:ext cx="1920600" cy="5120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Add +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Change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find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+-*/ </a:t>
            </a:r>
            <a:endParaRPr/>
          </a:p>
        </p:txBody>
      </p:sp>
      <p:sp>
        <p:nvSpPr>
          <p:cNvPr id="1621" name="CustomShape 8"/>
          <p:cNvSpPr/>
          <p:nvPr/>
        </p:nvSpPr>
        <p:spPr>
          <a:xfrm flipH="1">
            <a:off x="6583320" y="-126936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Y</a:t>
            </a:r>
            <a:endParaRPr/>
          </a:p>
        </p:txBody>
      </p:sp>
      <p:sp>
        <p:nvSpPr>
          <p:cNvPr id="1622" name="CustomShape 9"/>
          <p:cNvSpPr/>
          <p:nvPr/>
        </p:nvSpPr>
        <p:spPr>
          <a:xfrm flipH="1" flipV="1" rot="5400000">
            <a:off x="5619240" y="-1587240"/>
            <a:ext cx="291600" cy="7228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CustomShape 1"/>
          <p:cNvSpPr/>
          <p:nvPr/>
        </p:nvSpPr>
        <p:spPr>
          <a:xfrm flipH="1">
            <a:off x="1442880" y="-228600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git</a:t>
            </a:r>
            <a:endParaRPr/>
          </a:p>
        </p:txBody>
      </p:sp>
      <p:sp>
        <p:nvSpPr>
          <p:cNvPr id="1624" name="CustomShape 2"/>
          <p:cNvSpPr/>
          <p:nvPr/>
        </p:nvSpPr>
        <p:spPr>
          <a:xfrm>
            <a:off x="548640" y="-301752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sp>
        <p:nvSpPr>
          <p:cNvPr id="1625" name="CustomShape 3"/>
          <p:cNvSpPr/>
          <p:nvPr/>
        </p:nvSpPr>
        <p:spPr>
          <a:xfrm>
            <a:off x="312480" y="-1492560"/>
            <a:ext cx="1973160" cy="1126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repository</a:t>
            </a:r>
            <a:endParaRPr/>
          </a:p>
        </p:txBody>
      </p:sp>
      <p:sp>
        <p:nvSpPr>
          <p:cNvPr id="1626" name="CustomShape 4"/>
          <p:cNvSpPr/>
          <p:nvPr/>
        </p:nvSpPr>
        <p:spPr>
          <a:xfrm>
            <a:off x="3032280" y="135360"/>
            <a:ext cx="2827800" cy="1138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627" name="CustomShape 5"/>
          <p:cNvSpPr/>
          <p:nvPr/>
        </p:nvSpPr>
        <p:spPr>
          <a:xfrm flipH="1" flipV="1" rot="5400000">
            <a:off x="2455200" y="348120"/>
            <a:ext cx="291600" cy="7228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sp>
        <p:nvSpPr>
          <p:cNvPr id="1628" name="CustomShape 6"/>
          <p:cNvSpPr/>
          <p:nvPr/>
        </p:nvSpPr>
        <p:spPr>
          <a:xfrm>
            <a:off x="595440" y="-274320"/>
            <a:ext cx="1415880" cy="3643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</a:rPr>
              <a:t>Git cmd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</a:rPr>
              <a:t>/bin/git</a:t>
            </a:r>
            <a:endParaRPr/>
          </a:p>
        </p:txBody>
      </p:sp>
      <p:sp>
        <p:nvSpPr>
          <p:cNvPr id="1629" name="CustomShape 7"/>
          <p:cNvSpPr/>
          <p:nvPr/>
        </p:nvSpPr>
        <p:spPr>
          <a:xfrm>
            <a:off x="1737360" y="-1675440"/>
            <a:ext cx="1737000" cy="943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commits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Head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Fetch head </a:t>
            </a:r>
            <a:endParaRPr/>
          </a:p>
        </p:txBody>
      </p:sp>
      <p:sp>
        <p:nvSpPr>
          <p:cNvPr id="1630" name="CustomShape 8"/>
          <p:cNvSpPr/>
          <p:nvPr/>
        </p:nvSpPr>
        <p:spPr>
          <a:xfrm>
            <a:off x="2049840" y="1463040"/>
            <a:ext cx="1333080" cy="7606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Stash : list show apply </a:t>
            </a:r>
            <a:endParaRPr/>
          </a:p>
        </p:txBody>
      </p:sp>
      <p:sp>
        <p:nvSpPr>
          <p:cNvPr id="1631" name="CustomShape 9"/>
          <p:cNvSpPr/>
          <p:nvPr/>
        </p:nvSpPr>
        <p:spPr>
          <a:xfrm flipH="1" flipV="1" rot="5400000">
            <a:off x="1587240" y="-764640"/>
            <a:ext cx="291600" cy="7228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5123000000" sp="5041000000"/>
            </a:custDash>
            <a:round/>
            <a:tailEnd len="med" type="arrow" w="med"/>
          </a:ln>
        </p:spPr>
      </p:sp>
      <p:pic>
        <p:nvPicPr>
          <p:cNvPr id="16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9160" y="-2279880"/>
            <a:ext cx="7460640" cy="2828160"/>
          </a:xfrm>
          <a:prstGeom prst="rect">
            <a:avLst/>
          </a:prstGeom>
          <a:ln>
            <a:noFill/>
          </a:ln>
        </p:spPr>
      </p:pic>
      <p:sp>
        <p:nvSpPr>
          <p:cNvPr id="1633" name="CustomShape 10"/>
          <p:cNvSpPr/>
          <p:nvPr/>
        </p:nvSpPr>
        <p:spPr>
          <a:xfrm flipH="1">
            <a:off x="456480" y="365760"/>
            <a:ext cx="731160" cy="254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Checkout </a:t>
            </a:r>
            <a:endParaRPr/>
          </a:p>
        </p:txBody>
      </p:sp>
      <p:pic>
        <p:nvPicPr>
          <p:cNvPr id="16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47000" y="998280"/>
            <a:ext cx="4761720" cy="3904560"/>
          </a:xfrm>
          <a:prstGeom prst="rect">
            <a:avLst/>
          </a:prstGeom>
          <a:ln>
            <a:noFill/>
          </a:ln>
        </p:spPr>
      </p:pic>
      <p:pic>
        <p:nvPicPr>
          <p:cNvPr id="16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7240" y="3291840"/>
            <a:ext cx="6076080" cy="456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37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00400" y="-1920240"/>
            <a:ext cx="7131960" cy="8686080"/>
          </a:xfrm>
          <a:prstGeom prst="rect">
            <a:avLst/>
          </a:prstGeom>
          <a:ln>
            <a:noFill/>
          </a:ln>
        </p:spPr>
      </p:pic>
      <p:pic>
        <p:nvPicPr>
          <p:cNvPr id="16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95360" y="3200400"/>
            <a:ext cx="9733680" cy="6857280"/>
          </a:xfrm>
          <a:prstGeom prst="rect">
            <a:avLst/>
          </a:prstGeom>
          <a:ln>
            <a:noFill/>
          </a:ln>
        </p:spPr>
      </p:pic>
      <p:pic>
        <p:nvPicPr>
          <p:cNvPr id="16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978640" y="-1005840"/>
            <a:ext cx="4761720" cy="357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93360" y="1680480"/>
            <a:ext cx="3508920" cy="40248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244" name="CustomShape 2"/>
          <p:cNvSpPr/>
          <p:nvPr/>
        </p:nvSpPr>
        <p:spPr>
          <a:xfrm>
            <a:off x="343080" y="1176840"/>
            <a:ext cx="7237440" cy="242856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 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53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53"/>
              </a:lnSpc>
            </a:pPr>
            <a:endParaRPr/>
          </a:p>
        </p:txBody>
      </p:sp>
      <p:sp>
        <p:nvSpPr>
          <p:cNvPr id="245" name="CustomShape 3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bus</a:t>
            </a:r>
            <a:endParaRPr/>
          </a:p>
        </p:txBody>
      </p:sp>
      <p:sp>
        <p:nvSpPr>
          <p:cNvPr id="1642" name="CustomShape 2"/>
          <p:cNvSpPr/>
          <p:nvPr/>
        </p:nvSpPr>
        <p:spPr>
          <a:xfrm flipH="1">
            <a:off x="1370880" y="229644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Serial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paralel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3" name="CustomShape 3"/>
          <p:cNvSpPr/>
          <p:nvPr/>
        </p:nvSpPr>
        <p:spPr>
          <a:xfrm flipH="1">
            <a:off x="1168560" y="39319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clock</a:t>
            </a:r>
            <a:endParaRPr/>
          </a:p>
        </p:txBody>
      </p:sp>
      <p:sp>
        <p:nvSpPr>
          <p:cNvPr id="1644" name="CustomShape 4"/>
          <p:cNvSpPr/>
          <p:nvPr/>
        </p:nvSpPr>
        <p:spPr>
          <a:xfrm>
            <a:off x="2998440" y="233460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uart</a:t>
            </a:r>
            <a:endParaRPr/>
          </a:p>
        </p:txBody>
      </p:sp>
      <p:sp>
        <p:nvSpPr>
          <p:cNvPr id="1645" name="CustomShape 5"/>
          <p:cNvSpPr/>
          <p:nvPr/>
        </p:nvSpPr>
        <p:spPr>
          <a:xfrm>
            <a:off x="4660920" y="235728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usb</a:t>
            </a:r>
            <a:endParaRPr/>
          </a:p>
        </p:txBody>
      </p:sp>
      <p:sp>
        <p:nvSpPr>
          <p:cNvPr id="1646" name="CustomShape 6"/>
          <p:cNvSpPr/>
          <p:nvPr/>
        </p:nvSpPr>
        <p:spPr>
          <a:xfrm>
            <a:off x="6520320" y="238176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Spi/iic</a:t>
            </a:r>
            <a:endParaRPr/>
          </a:p>
        </p:txBody>
      </p:sp>
      <p:sp>
        <p:nvSpPr>
          <p:cNvPr id="1647" name="CustomShape 7"/>
          <p:cNvSpPr/>
          <p:nvPr/>
        </p:nvSpPr>
        <p:spPr>
          <a:xfrm>
            <a:off x="8595720" y="2406960"/>
            <a:ext cx="1233360" cy="303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rs232</a:t>
            </a:r>
            <a:endParaRPr/>
          </a:p>
        </p:txBody>
      </p:sp>
      <p:sp>
        <p:nvSpPr>
          <p:cNvPr id="1648" name="CustomShape 8"/>
          <p:cNvSpPr/>
          <p:nvPr/>
        </p:nvSpPr>
        <p:spPr>
          <a:xfrm>
            <a:off x="10436400" y="240696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I-wire</a:t>
            </a:r>
            <a:endParaRPr/>
          </a:p>
        </p:txBody>
      </p:sp>
      <p:sp>
        <p:nvSpPr>
          <p:cNvPr id="1649" name="CustomShape 9"/>
          <p:cNvSpPr/>
          <p:nvPr/>
        </p:nvSpPr>
        <p:spPr>
          <a:xfrm flipH="1" flipV="1">
            <a:off x="3680280" y="3193200"/>
            <a:ext cx="1739520" cy="61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650" name="CustomShape 10"/>
          <p:cNvSpPr/>
          <p:nvPr/>
        </p:nvSpPr>
        <p:spPr>
          <a:xfrm>
            <a:off x="3549600" y="2840400"/>
            <a:ext cx="19890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BUTTON_CHANGE</a:t>
            </a:r>
            <a:endParaRPr/>
          </a:p>
        </p:txBody>
      </p:sp>
      <p:sp>
        <p:nvSpPr>
          <p:cNvPr id="1651" name="CustomShape 11"/>
          <p:cNvSpPr/>
          <p:nvPr/>
        </p:nvSpPr>
        <p:spPr>
          <a:xfrm>
            <a:off x="10451160" y="2949120"/>
            <a:ext cx="1233360" cy="303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Pci-e</a:t>
            </a:r>
            <a:endParaRPr/>
          </a:p>
        </p:txBody>
      </p:sp>
      <p:sp>
        <p:nvSpPr>
          <p:cNvPr id="1652" name="CustomShape 12"/>
          <p:cNvSpPr/>
          <p:nvPr/>
        </p:nvSpPr>
        <p:spPr>
          <a:xfrm>
            <a:off x="2651760" y="4297680"/>
            <a:ext cx="1188360" cy="7311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Sync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async</a:t>
            </a:r>
            <a:endParaRPr/>
          </a:p>
        </p:txBody>
      </p:sp>
      <p:sp>
        <p:nvSpPr>
          <p:cNvPr id="1653" name="CustomShape 13"/>
          <p:cNvSpPr/>
          <p:nvPr/>
        </p:nvSpPr>
        <p:spPr>
          <a:xfrm>
            <a:off x="3978720" y="4114800"/>
            <a:ext cx="1507320" cy="300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Spi/iic</a:t>
            </a:r>
            <a:endParaRPr/>
          </a:p>
        </p:txBody>
      </p:sp>
      <p:sp>
        <p:nvSpPr>
          <p:cNvPr id="1654" name="CustomShape 14"/>
          <p:cNvSpPr/>
          <p:nvPr/>
        </p:nvSpPr>
        <p:spPr>
          <a:xfrm>
            <a:off x="4001400" y="475488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uart</a:t>
            </a:r>
            <a:endParaRPr/>
          </a:p>
        </p:txBody>
      </p:sp>
      <p:sp>
        <p:nvSpPr>
          <p:cNvPr id="1655" name="CustomShape 15"/>
          <p:cNvSpPr/>
          <p:nvPr/>
        </p:nvSpPr>
        <p:spPr>
          <a:xfrm>
            <a:off x="5577840" y="4754880"/>
            <a:ext cx="1504800" cy="336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usb</a:t>
            </a:r>
            <a:endParaRPr/>
          </a:p>
        </p:txBody>
      </p:sp>
      <p:sp>
        <p:nvSpPr>
          <p:cNvPr id="1656" name="CustomShape 16"/>
          <p:cNvSpPr/>
          <p:nvPr/>
        </p:nvSpPr>
        <p:spPr>
          <a:xfrm>
            <a:off x="3140640" y="1845000"/>
            <a:ext cx="1301760" cy="3492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pci</a:t>
            </a:r>
            <a:endParaRPr/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58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79080" y="18324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61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19160" y="73188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64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99680" y="104040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67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99680" y="104040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70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418320" y="-45720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73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ustomShape 1"/>
          <p:cNvSpPr/>
          <p:nvPr/>
        </p:nvSpPr>
        <p:spPr>
          <a:xfrm flipH="1">
            <a:off x="1840320" y="1397520"/>
            <a:ext cx="1816200" cy="125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Vfs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Task file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inode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76" name="CustomShape 2"/>
          <p:cNvSpPr/>
          <p:nvPr/>
        </p:nvSpPr>
        <p:spPr>
          <a:xfrm>
            <a:off x="11704320" y="73152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6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55080" y="1280160"/>
            <a:ext cx="5685840" cy="5218920"/>
          </a:xfrm>
          <a:prstGeom prst="rect">
            <a:avLst/>
          </a:prstGeom>
          <a:ln>
            <a:noFill/>
          </a:ln>
        </p:spPr>
      </p:pic>
      <p:sp>
        <p:nvSpPr>
          <p:cNvPr id="1678" name="CustomShape 3"/>
          <p:cNvSpPr/>
          <p:nvPr/>
        </p:nvSpPr>
        <p:spPr>
          <a:xfrm flipH="1">
            <a:off x="1919520" y="3226320"/>
            <a:ext cx="1816200" cy="125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Chenlijun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80" name="CustomShape 2"/>
          <p:cNvSpPr/>
          <p:nvPr/>
        </p:nvSpPr>
        <p:spPr>
          <a:xfrm>
            <a:off x="914400" y="548640"/>
            <a:ext cx="384012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sp>
        <p:nvSpPr>
          <p:cNvPr id="1681" name="CustomShape 3"/>
          <p:cNvSpPr/>
          <p:nvPr/>
        </p:nvSpPr>
        <p:spPr>
          <a:xfrm>
            <a:off x="4023360" y="1463040"/>
            <a:ext cx="11256480" cy="6397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</a:t>
            </a:r>
            <a:r>
              <a:rPr lang="en-US" sz="2430">
                <a:latin typeface="Arial"/>
              </a:rPr>
              <a:t>ldd3 p169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应用程序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</a:t>
            </a:r>
            <a:r>
              <a:rPr lang="en-US" sz="2430">
                <a:latin typeface="Arial"/>
              </a:rPr>
              <a:t>很固定的三步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     </a:t>
            </a:r>
            <a:r>
              <a:rPr lang="en-US" sz="2430">
                <a:latin typeface="Arial"/>
              </a:rPr>
              <a:t>fcntl(fd, F_SETOWN, getpid());//</a:t>
            </a:r>
            <a:r>
              <a:rPr lang="en-US" sz="2430">
                <a:latin typeface="Arial"/>
              </a:rPr>
              <a:t>指定一个文件为属主，与驱动程序联系起来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     </a:t>
            </a:r>
            <a:r>
              <a:rPr lang="en-US" sz="2430">
                <a:latin typeface="Arial"/>
              </a:rPr>
              <a:t>Oflags = fcntl(fd, F_GETFL); //</a:t>
            </a:r>
            <a:r>
              <a:rPr lang="en-US" sz="2430">
                <a:latin typeface="Arial"/>
              </a:rPr>
              <a:t>取得</a:t>
            </a:r>
            <a:r>
              <a:rPr lang="en-US" sz="2430">
                <a:latin typeface="Arial"/>
              </a:rPr>
              <a:t>open</a:t>
            </a:r>
            <a:r>
              <a:rPr lang="en-US" sz="2430">
                <a:latin typeface="Arial"/>
              </a:rPr>
              <a:t>时代文件标志符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     </a:t>
            </a:r>
            <a:r>
              <a:rPr lang="en-US" sz="2430">
                <a:latin typeface="Arial"/>
              </a:rPr>
              <a:t>fcntl(fd, F_SETFL, Oflags | FASYNC); //</a:t>
            </a:r>
            <a:r>
              <a:rPr lang="en-US" sz="2430">
                <a:latin typeface="Arial"/>
              </a:rPr>
              <a:t>每当</a:t>
            </a:r>
            <a:r>
              <a:rPr lang="en-US" sz="2430">
                <a:latin typeface="Arial"/>
              </a:rPr>
              <a:t>FASYNC</a:t>
            </a:r>
            <a:r>
              <a:rPr lang="en-US" sz="2430">
                <a:latin typeface="Arial"/>
              </a:rPr>
              <a:t>标志状态改变时，</a:t>
            </a:r>
            <a:r>
              <a:rPr lang="en-US" sz="2430">
                <a:latin typeface="Arial"/>
              </a:rPr>
              <a:t>linux</a:t>
            </a:r>
            <a:r>
              <a:rPr lang="en-US" sz="2430">
                <a:latin typeface="Arial"/>
              </a:rPr>
              <a:t>设备驱动程序中的</a:t>
            </a:r>
            <a:r>
              <a:rPr lang="en-US" sz="2430">
                <a:latin typeface="Arial"/>
              </a:rPr>
              <a:t>fasync()</a:t>
            </a:r>
            <a:r>
              <a:rPr lang="en-US" sz="2430">
                <a:latin typeface="Arial"/>
              </a:rPr>
              <a:t>函数将得以执行。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当然还有一步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signal(SIGIO, my_signal_fun);//</a:t>
            </a:r>
            <a:r>
              <a:rPr lang="en-US" sz="2430">
                <a:latin typeface="Arial"/>
              </a:rPr>
              <a:t>底层驱动发上来</a:t>
            </a:r>
            <a:r>
              <a:rPr lang="en-US" sz="2430">
                <a:latin typeface="Arial"/>
              </a:rPr>
              <a:t>SIGIO</a:t>
            </a:r>
            <a:r>
              <a:rPr lang="en-US" sz="2430">
                <a:latin typeface="Arial"/>
              </a:rPr>
              <a:t>的信号，然后调用</a:t>
            </a:r>
            <a:r>
              <a:rPr lang="en-US" sz="2430">
                <a:latin typeface="Arial"/>
              </a:rPr>
              <a:t>my_signal_fun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驱动程序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1.</a:t>
            </a:r>
            <a:r>
              <a:rPr lang="en-US" sz="2430">
                <a:latin typeface="Arial"/>
              </a:rPr>
              <a:t>定义一个</a:t>
            </a:r>
            <a:r>
              <a:rPr lang="en-US" sz="2430">
                <a:latin typeface="Arial"/>
              </a:rPr>
              <a:t>fasync_struct </a:t>
            </a:r>
            <a:r>
              <a:rPr lang="en-US" sz="2430">
                <a:latin typeface="Arial"/>
              </a:rPr>
              <a:t>类型的变量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2.</a:t>
            </a:r>
            <a:r>
              <a:rPr lang="en-US" sz="2430">
                <a:latin typeface="Arial"/>
              </a:rPr>
              <a:t>在</a:t>
            </a:r>
            <a:r>
              <a:rPr lang="en-US" sz="2430">
                <a:latin typeface="Arial"/>
              </a:rPr>
              <a:t>fops</a:t>
            </a:r>
            <a:r>
              <a:rPr lang="en-US" sz="2430">
                <a:latin typeface="Arial"/>
              </a:rPr>
              <a:t>中增加要使用的函数</a:t>
            </a:r>
            <a:r>
              <a:rPr lang="en-US" sz="2430">
                <a:latin typeface="Arial"/>
              </a:rPr>
              <a:t>.fasync = xxx_fasync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3.</a:t>
            </a:r>
            <a:r>
              <a:rPr lang="en-US" sz="2430">
                <a:latin typeface="Arial"/>
              </a:rPr>
              <a:t>实现这个函数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4.</a:t>
            </a:r>
            <a:r>
              <a:rPr lang="en-US" sz="2430">
                <a:latin typeface="Arial"/>
              </a:rPr>
              <a:t>调用</a:t>
            </a:r>
            <a:r>
              <a:rPr lang="en-US" sz="2430">
                <a:latin typeface="Arial"/>
              </a:rPr>
              <a:t>fasync_helper</a:t>
            </a:r>
            <a:r>
              <a:rPr lang="en-US" sz="2430">
                <a:latin typeface="Arial"/>
              </a:rPr>
              <a:t>进行初始化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return fasync_helper (fd, filp, on, &amp;button_async);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（往往就作为第三步的返回值）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5.</a:t>
            </a:r>
            <a:r>
              <a:rPr lang="en-US" sz="2430">
                <a:latin typeface="Arial"/>
              </a:rPr>
              <a:t>在需要发信号的地方使用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kill_fasync (&amp;button_async, SIGIO, POLL_IN);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/*</a:t>
            </a:r>
            <a:r>
              <a:rPr lang="en-US" sz="2430">
                <a:latin typeface="Arial"/>
              </a:rPr>
              <a:t>将</a:t>
            </a:r>
            <a:r>
              <a:rPr lang="en-US" sz="2430">
                <a:latin typeface="Arial"/>
              </a:rPr>
              <a:t>button_async</a:t>
            </a:r>
            <a:r>
              <a:rPr lang="en-US" sz="2430">
                <a:latin typeface="Arial"/>
              </a:rPr>
              <a:t>，发一个</a:t>
            </a:r>
            <a:r>
              <a:rPr lang="en-US" sz="2430">
                <a:latin typeface="Arial"/>
              </a:rPr>
              <a:t>SIGIO</a:t>
            </a:r>
            <a:r>
              <a:rPr lang="en-US" sz="2430">
                <a:latin typeface="Arial"/>
              </a:rPr>
              <a:t>信号，告诉设备可读</a:t>
            </a:r>
            <a:r>
              <a:rPr lang="en-US" sz="2430">
                <a:latin typeface="Arial"/>
              </a:rPr>
              <a:t>*/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6.</a:t>
            </a:r>
            <a:r>
              <a:rPr lang="en-US" sz="2430">
                <a:latin typeface="Arial"/>
              </a:rPr>
              <a:t>在</a:t>
            </a:r>
            <a:r>
              <a:rPr lang="en-US" sz="2430">
                <a:latin typeface="Arial"/>
              </a:rPr>
              <a:t>release</a:t>
            </a:r>
            <a:r>
              <a:rPr lang="en-US" sz="2430">
                <a:latin typeface="Arial"/>
              </a:rPr>
              <a:t>中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从异步通知列表中删除该</a:t>
            </a:r>
            <a:r>
              <a:rPr lang="en-US" sz="2430">
                <a:latin typeface="Arial"/>
              </a:rPr>
              <a:t>flip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fasync(-1,filp,0)</a:t>
            </a:r>
            <a:endParaRPr/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Elf </a:t>
            </a:r>
            <a:endParaRPr/>
          </a:p>
        </p:txBody>
      </p:sp>
      <p:sp>
        <p:nvSpPr>
          <p:cNvPr id="1683" name="CustomShape 2"/>
          <p:cNvSpPr/>
          <p:nvPr/>
        </p:nvSpPr>
        <p:spPr>
          <a:xfrm>
            <a:off x="929160" y="548640"/>
            <a:ext cx="5211720" cy="8226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http://43.82.125.6/redmine/l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</a:t>
            </a:r>
            <a:r>
              <a:rPr lang="en-US" sz="2430">
                <a:latin typeface="Arial"/>
              </a:rPr>
              <a:t>jie.chen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abcd1234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12080" y="969840"/>
            <a:ext cx="5238000" cy="5704920"/>
          </a:xfrm>
          <a:prstGeom prst="rect">
            <a:avLst/>
          </a:prstGeom>
          <a:ln>
            <a:noFill/>
          </a:ln>
        </p:spPr>
      </p:pic>
      <p:pic>
        <p:nvPicPr>
          <p:cNvPr id="16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0" y="-3429000"/>
            <a:ext cx="10288800" cy="6857280"/>
          </a:xfrm>
          <a:prstGeom prst="rect">
            <a:avLst/>
          </a:prstGeom>
          <a:ln>
            <a:noFill/>
          </a:ln>
        </p:spPr>
      </p:pic>
      <p:pic>
        <p:nvPicPr>
          <p:cNvPr id="16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-2377440" y="3429000"/>
            <a:ext cx="12191040" cy="6857280"/>
          </a:xfrm>
          <a:prstGeom prst="rect">
            <a:avLst/>
          </a:prstGeom>
          <a:ln>
            <a:noFill/>
          </a:ln>
        </p:spPr>
      </p:pic>
      <p:pic>
        <p:nvPicPr>
          <p:cNvPr id="168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565480" y="342900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1688" name="CustomShape 3"/>
          <p:cNvSpPr/>
          <p:nvPr/>
        </p:nvSpPr>
        <p:spPr>
          <a:xfrm>
            <a:off x="2377440" y="-1919880"/>
            <a:ext cx="5211720" cy="8226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Esprit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Zhengda: 50493688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Outlet:58836073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51509610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POP top english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Victorious  wang ./ zhige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Packet Encoding Format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91320" y="1707120"/>
            <a:ext cx="1366560" cy="43056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Packet Type</a:t>
            </a:r>
            <a:endParaRPr/>
          </a:p>
        </p:txBody>
      </p:sp>
      <p:sp>
        <p:nvSpPr>
          <p:cNvPr id="248" name="CustomShape 3"/>
          <p:cNvSpPr/>
          <p:nvPr/>
        </p:nvSpPr>
        <p:spPr>
          <a:xfrm>
            <a:off x="1759680" y="1707120"/>
            <a:ext cx="6191280" cy="43056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249" name="CustomShape 4"/>
          <p:cNvSpPr/>
          <p:nvPr/>
        </p:nvSpPr>
        <p:spPr>
          <a:xfrm>
            <a:off x="391320" y="2283120"/>
            <a:ext cx="13665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0" name="CustomShape 5"/>
          <p:cNvSpPr/>
          <p:nvPr/>
        </p:nvSpPr>
        <p:spPr>
          <a:xfrm>
            <a:off x="1759680" y="2283120"/>
            <a:ext cx="619128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1" name="CustomShape 6"/>
          <p:cNvSpPr/>
          <p:nvPr/>
        </p:nvSpPr>
        <p:spPr>
          <a:xfrm>
            <a:off x="831960" y="2391480"/>
            <a:ext cx="486360" cy="212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52" name="CustomShape 7"/>
          <p:cNvSpPr/>
          <p:nvPr/>
        </p:nvSpPr>
        <p:spPr>
          <a:xfrm>
            <a:off x="5063400" y="2391480"/>
            <a:ext cx="1176480" cy="212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Variable length</a:t>
            </a:r>
            <a:endParaRPr/>
          </a:p>
        </p:txBody>
      </p:sp>
      <p:sp>
        <p:nvSpPr>
          <p:cNvPr id="253" name="CustomShape 8"/>
          <p:cNvSpPr/>
          <p:nvPr/>
        </p:nvSpPr>
        <p:spPr>
          <a:xfrm>
            <a:off x="236160" y="3228480"/>
            <a:ext cx="4276440" cy="3643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Example: </a:t>
            </a: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SoftDevice API: </a:t>
            </a: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BLE_GapSetAddress</a:t>
            </a:r>
            <a:endParaRPr/>
          </a:p>
        </p:txBody>
      </p:sp>
      <p:sp>
        <p:nvSpPr>
          <p:cNvPr id="254" name="CustomShape 9"/>
          <p:cNvSpPr/>
          <p:nvPr/>
        </p:nvSpPr>
        <p:spPr>
          <a:xfrm>
            <a:off x="391320" y="3615480"/>
            <a:ext cx="926280" cy="4305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Calibri"/>
                <a:ea typeface="ＭＳ Ｐゴシック"/>
              </a:rPr>
              <a:t>Packet Type: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Calibri"/>
                <a:ea typeface="ＭＳ Ｐゴシック"/>
              </a:rPr>
              <a:t>0x00</a:t>
            </a:r>
            <a:endParaRPr/>
          </a:p>
        </p:txBody>
      </p:sp>
      <p:sp>
        <p:nvSpPr>
          <p:cNvPr id="255" name="CustomShape 10"/>
          <p:cNvSpPr/>
          <p:nvPr/>
        </p:nvSpPr>
        <p:spPr>
          <a:xfrm>
            <a:off x="1319040" y="3615480"/>
            <a:ext cx="6631560" cy="43056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256" name="CustomShape 11"/>
          <p:cNvSpPr/>
          <p:nvPr/>
        </p:nvSpPr>
        <p:spPr>
          <a:xfrm>
            <a:off x="391320" y="4191480"/>
            <a:ext cx="92628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7" name="CustomShape 12"/>
          <p:cNvSpPr/>
          <p:nvPr/>
        </p:nvSpPr>
        <p:spPr>
          <a:xfrm>
            <a:off x="1319040" y="4191480"/>
            <a:ext cx="663156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8" name="CustomShape 13"/>
          <p:cNvSpPr/>
          <p:nvPr/>
        </p:nvSpPr>
        <p:spPr>
          <a:xfrm>
            <a:off x="655920" y="4221360"/>
            <a:ext cx="344520" cy="151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59" name="CustomShape 14"/>
          <p:cNvSpPr/>
          <p:nvPr/>
        </p:nvSpPr>
        <p:spPr>
          <a:xfrm>
            <a:off x="4410720" y="4205520"/>
            <a:ext cx="443520" cy="151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10bytes</a:t>
            </a:r>
            <a:endParaRPr/>
          </a:p>
        </p:txBody>
      </p:sp>
      <p:sp>
        <p:nvSpPr>
          <p:cNvPr id="260" name="Line 15"/>
          <p:cNvSpPr/>
          <p:nvPr/>
        </p:nvSpPr>
        <p:spPr>
          <a:xfrm>
            <a:off x="1319040" y="4047480"/>
            <a:ext cx="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61" name="Line 16"/>
          <p:cNvSpPr/>
          <p:nvPr/>
        </p:nvSpPr>
        <p:spPr>
          <a:xfrm>
            <a:off x="7953840" y="4047480"/>
            <a:ext cx="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62" name="CustomShape 17"/>
          <p:cNvSpPr/>
          <p:nvPr/>
        </p:nvSpPr>
        <p:spPr>
          <a:xfrm>
            <a:off x="1319040" y="4543200"/>
            <a:ext cx="798840" cy="4305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Operation code</a:t>
            </a:r>
            <a:endParaRPr/>
          </a:p>
        </p:txBody>
      </p:sp>
      <p:sp>
        <p:nvSpPr>
          <p:cNvPr id="263" name="CustomShape 18"/>
          <p:cNvSpPr/>
          <p:nvPr/>
        </p:nvSpPr>
        <p:spPr>
          <a:xfrm>
            <a:off x="2119680" y="4550760"/>
            <a:ext cx="798840" cy="4305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Address cycle mode</a:t>
            </a:r>
            <a:endParaRPr/>
          </a:p>
        </p:txBody>
      </p:sp>
      <p:sp>
        <p:nvSpPr>
          <p:cNvPr id="264" name="CustomShape 19"/>
          <p:cNvSpPr/>
          <p:nvPr/>
        </p:nvSpPr>
        <p:spPr>
          <a:xfrm>
            <a:off x="2919960" y="4550760"/>
            <a:ext cx="798840" cy="4305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Field present</a:t>
            </a:r>
            <a:endParaRPr/>
          </a:p>
        </p:txBody>
      </p:sp>
      <p:sp>
        <p:nvSpPr>
          <p:cNvPr id="265" name="CustomShape 20"/>
          <p:cNvSpPr/>
          <p:nvPr/>
        </p:nvSpPr>
        <p:spPr>
          <a:xfrm>
            <a:off x="3720600" y="4547880"/>
            <a:ext cx="4230360" cy="43056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Address</a:t>
            </a:r>
            <a:endParaRPr/>
          </a:p>
        </p:txBody>
      </p:sp>
      <p:sp>
        <p:nvSpPr>
          <p:cNvPr id="266" name="CustomShape 21"/>
          <p:cNvSpPr/>
          <p:nvPr/>
        </p:nvSpPr>
        <p:spPr>
          <a:xfrm>
            <a:off x="1319040" y="5038560"/>
            <a:ext cx="7992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67" name="CustomShape 22"/>
          <p:cNvSpPr/>
          <p:nvPr/>
        </p:nvSpPr>
        <p:spPr>
          <a:xfrm>
            <a:off x="2119680" y="5038560"/>
            <a:ext cx="7992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68" name="CustomShape 23"/>
          <p:cNvSpPr/>
          <p:nvPr/>
        </p:nvSpPr>
        <p:spPr>
          <a:xfrm>
            <a:off x="2919960" y="5038560"/>
            <a:ext cx="7992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69" name="CustomShape 24"/>
          <p:cNvSpPr/>
          <p:nvPr/>
        </p:nvSpPr>
        <p:spPr>
          <a:xfrm>
            <a:off x="1546200" y="5058720"/>
            <a:ext cx="344520" cy="151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0" name="CustomShape 25"/>
          <p:cNvSpPr/>
          <p:nvPr/>
        </p:nvSpPr>
        <p:spPr>
          <a:xfrm>
            <a:off x="2346840" y="5049000"/>
            <a:ext cx="344520" cy="151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1" name="CustomShape 26"/>
          <p:cNvSpPr/>
          <p:nvPr/>
        </p:nvSpPr>
        <p:spPr>
          <a:xfrm>
            <a:off x="3147120" y="5049000"/>
            <a:ext cx="344520" cy="151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2" name="Line 27"/>
          <p:cNvSpPr/>
          <p:nvPr/>
        </p:nvSpPr>
        <p:spPr>
          <a:xfrm flipH="1">
            <a:off x="3720240" y="4979160"/>
            <a:ext cx="1800" cy="7030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73" name="Line 28"/>
          <p:cNvSpPr/>
          <p:nvPr/>
        </p:nvSpPr>
        <p:spPr>
          <a:xfrm>
            <a:off x="7956360" y="4980960"/>
            <a:ext cx="4320" cy="7012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74" name="CustomShape 29"/>
          <p:cNvSpPr/>
          <p:nvPr/>
        </p:nvSpPr>
        <p:spPr>
          <a:xfrm>
            <a:off x="3720600" y="5250960"/>
            <a:ext cx="798840" cy="4305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Type</a:t>
            </a:r>
            <a:endParaRPr/>
          </a:p>
        </p:txBody>
      </p:sp>
      <p:sp>
        <p:nvSpPr>
          <p:cNvPr id="275" name="CustomShape 30"/>
          <p:cNvSpPr/>
          <p:nvPr/>
        </p:nvSpPr>
        <p:spPr>
          <a:xfrm>
            <a:off x="4524840" y="5250240"/>
            <a:ext cx="3434400" cy="43056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Address</a:t>
            </a:r>
            <a:endParaRPr/>
          </a:p>
        </p:txBody>
      </p:sp>
      <p:sp>
        <p:nvSpPr>
          <p:cNvPr id="276" name="CustomShape 31"/>
          <p:cNvSpPr/>
          <p:nvPr/>
        </p:nvSpPr>
        <p:spPr>
          <a:xfrm>
            <a:off x="3720600" y="5740200"/>
            <a:ext cx="7992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77" name="CustomShape 32"/>
          <p:cNvSpPr/>
          <p:nvPr/>
        </p:nvSpPr>
        <p:spPr>
          <a:xfrm>
            <a:off x="3947760" y="5760360"/>
            <a:ext cx="344520" cy="1515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8" name="CustomShape 33"/>
          <p:cNvSpPr/>
          <p:nvPr/>
        </p:nvSpPr>
        <p:spPr>
          <a:xfrm>
            <a:off x="4520880" y="5740200"/>
            <a:ext cx="343836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79" name="CustomShape 34"/>
          <p:cNvSpPr/>
          <p:nvPr/>
        </p:nvSpPr>
        <p:spPr>
          <a:xfrm>
            <a:off x="5994360" y="5760360"/>
            <a:ext cx="491400" cy="15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6 bytes</a:t>
            </a:r>
            <a:endParaRPr/>
          </a:p>
        </p:txBody>
      </p:sp>
      <p:sp>
        <p:nvSpPr>
          <p:cNvPr id="280" name="CustomShape 35"/>
          <p:cNvSpPr/>
          <p:nvPr/>
        </p:nvSpPr>
        <p:spPr>
          <a:xfrm>
            <a:off x="3732480" y="5043960"/>
            <a:ext cx="42048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81" name="CustomShape 36"/>
          <p:cNvSpPr/>
          <p:nvPr/>
        </p:nvSpPr>
        <p:spPr>
          <a:xfrm>
            <a:off x="5589000" y="5043960"/>
            <a:ext cx="491400" cy="15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7 bytes</a:t>
            </a:r>
            <a:endParaRPr/>
          </a:p>
        </p:txBody>
      </p:sp>
      <p:sp>
        <p:nvSpPr>
          <p:cNvPr id="282" name="CustomShape 37"/>
          <p:cNvSpPr/>
          <p:nvPr/>
        </p:nvSpPr>
        <p:spPr>
          <a:xfrm>
            <a:off x="1892520" y="2283120"/>
            <a:ext cx="2962080" cy="943920"/>
          </a:xfrm>
          <a:prstGeom prst="wedgeRoundRectCallout">
            <a:avLst>
              <a:gd name="adj1" fmla="val -87584"/>
              <a:gd name="adj2" fmla="val -76590"/>
              <a:gd name="adj3" fmla="val 16667"/>
            </a:avLst>
          </a:prstGeom>
          <a:noFill/>
          <a:ln w="12600">
            <a:solidFill>
              <a:srgbClr val="8064a2"/>
            </a:solidFill>
            <a:miter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0x00: Command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0x01: Command Response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0x02: DTM Command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0x03: DTM Command Response</a:t>
            </a:r>
            <a:endParaRPr/>
          </a:p>
        </p:txBody>
      </p:sp>
      <p:sp>
        <p:nvSpPr>
          <p:cNvPr id="283" name="CustomShape 38"/>
          <p:cNvSpPr/>
          <p:nvPr/>
        </p:nvSpPr>
        <p:spPr>
          <a:xfrm>
            <a:off x="8585280" y="1587600"/>
            <a:ext cx="2932200" cy="4248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Vender Provided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Codec packet Format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CustomShape 1"/>
          <p:cNvSpPr/>
          <p:nvPr/>
        </p:nvSpPr>
        <p:spPr>
          <a:xfrm flipH="1">
            <a:off x="1840320" y="1397520"/>
            <a:ext cx="1299240" cy="537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accounte </a:t>
            </a:r>
            <a:endParaRPr/>
          </a:p>
        </p:txBody>
      </p:sp>
      <p:sp>
        <p:nvSpPr>
          <p:cNvPr id="1690" name="CustomShape 2"/>
          <p:cNvSpPr/>
          <p:nvPr/>
        </p:nvSpPr>
        <p:spPr>
          <a:xfrm>
            <a:off x="3291840" y="4023720"/>
            <a:ext cx="5211720" cy="8226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http://43.82.125.6/redmine/l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</a:t>
            </a:r>
            <a:r>
              <a:rPr lang="en-US" sz="2430">
                <a:latin typeface="Arial"/>
              </a:rPr>
              <a:t>jie.chen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abcd1234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91" name="CustomShape 3"/>
          <p:cNvSpPr/>
          <p:nvPr/>
        </p:nvSpPr>
        <p:spPr>
          <a:xfrm>
            <a:off x="3931920" y="1097280"/>
            <a:ext cx="5211720" cy="8226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Esprit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Zhengda: 50493688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Outlet:58836073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51509610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POP top english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Victorious  wang ./ zhige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43080" y="282960"/>
            <a:ext cx="11521800" cy="72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Commands and responses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1085760" y="1927080"/>
            <a:ext cx="360" cy="244800"/>
          </a:xfrm>
          <a:prstGeom prst="roundRect">
            <a:avLst>
              <a:gd name="adj" fmla="val 7544"/>
            </a:avLst>
          </a:prstGeom>
          <a:noFill/>
          <a:ln>
            <a:noFill/>
          </a:ln>
        </p:spPr>
      </p:sp>
      <p:sp>
        <p:nvSpPr>
          <p:cNvPr id="286" name="CustomShape 3"/>
          <p:cNvSpPr/>
          <p:nvPr/>
        </p:nvSpPr>
        <p:spPr>
          <a:xfrm>
            <a:off x="4398120" y="1921320"/>
            <a:ext cx="4642920" cy="3670920"/>
          </a:xfrm>
          <a:prstGeom prst="roundRect">
            <a:avLst>
              <a:gd name="adj" fmla="val 4432"/>
            </a:avLst>
          </a:prstGeom>
          <a:gradFill>
            <a:gsLst>
              <a:gs pos="0">
                <a:srgbClr val="fcc9ab"/>
              </a:gs>
              <a:gs pos="100000">
                <a:srgbClr val="fbbe9c"/>
              </a:gs>
            </a:gsLst>
            <a:lin ang="5400000"/>
          </a:gradFill>
          <a:ln w="6480">
            <a:solidFill>
              <a:srgbClr val="f79646"/>
            </a:solidFill>
            <a:miter/>
          </a:ln>
        </p:spPr>
      </p:sp>
      <p:sp>
        <p:nvSpPr>
          <p:cNvPr id="287" name="CustomShape 4"/>
          <p:cNvSpPr/>
          <p:nvPr/>
        </p:nvSpPr>
        <p:spPr>
          <a:xfrm>
            <a:off x="1481760" y="2143440"/>
            <a:ext cx="1366560" cy="4305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Spritzer</a:t>
            </a:r>
            <a:endParaRPr/>
          </a:p>
        </p:txBody>
      </p:sp>
      <p:sp>
        <p:nvSpPr>
          <p:cNvPr id="288" name="CustomShape 5"/>
          <p:cNvSpPr/>
          <p:nvPr/>
        </p:nvSpPr>
        <p:spPr>
          <a:xfrm>
            <a:off x="6760440" y="2143440"/>
            <a:ext cx="2102400" cy="4305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SoftDevice</a:t>
            </a:r>
            <a:endParaRPr/>
          </a:p>
        </p:txBody>
      </p:sp>
      <p:sp>
        <p:nvSpPr>
          <p:cNvPr id="289" name="CustomShape 6"/>
          <p:cNvSpPr/>
          <p:nvPr/>
        </p:nvSpPr>
        <p:spPr>
          <a:xfrm>
            <a:off x="4660920" y="2143440"/>
            <a:ext cx="1629360" cy="43056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Codec</a:t>
            </a:r>
            <a:endParaRPr/>
          </a:p>
        </p:txBody>
      </p:sp>
      <p:sp>
        <p:nvSpPr>
          <p:cNvPr id="290" name="Line 7"/>
          <p:cNvSpPr/>
          <p:nvPr/>
        </p:nvSpPr>
        <p:spPr>
          <a:xfrm>
            <a:off x="2165760" y="2575080"/>
            <a:ext cx="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291" name="Line 8"/>
          <p:cNvSpPr/>
          <p:nvPr/>
        </p:nvSpPr>
        <p:spPr>
          <a:xfrm>
            <a:off x="5427720" y="2575080"/>
            <a:ext cx="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292" name="Line 9"/>
          <p:cNvSpPr/>
          <p:nvPr/>
        </p:nvSpPr>
        <p:spPr>
          <a:xfrm>
            <a:off x="7890120" y="2575080"/>
            <a:ext cx="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293" name="CustomShape 10"/>
          <p:cNvSpPr/>
          <p:nvPr/>
        </p:nvSpPr>
        <p:spPr>
          <a:xfrm>
            <a:off x="1224360" y="2791440"/>
            <a:ext cx="935640" cy="4860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Command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execution</a:t>
            </a:r>
            <a:endParaRPr/>
          </a:p>
        </p:txBody>
      </p:sp>
      <p:sp>
        <p:nvSpPr>
          <p:cNvPr id="294" name="CustomShape 11"/>
          <p:cNvSpPr/>
          <p:nvPr/>
        </p:nvSpPr>
        <p:spPr>
          <a:xfrm>
            <a:off x="2165760" y="3223440"/>
            <a:ext cx="326052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95" name="CustomShape 12"/>
          <p:cNvSpPr/>
          <p:nvPr/>
        </p:nvSpPr>
        <p:spPr>
          <a:xfrm>
            <a:off x="3362760" y="2951280"/>
            <a:ext cx="1386720" cy="4860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Command /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DTM command</a:t>
            </a:r>
            <a:endParaRPr/>
          </a:p>
        </p:txBody>
      </p:sp>
      <p:sp>
        <p:nvSpPr>
          <p:cNvPr id="296" name="CustomShape 13"/>
          <p:cNvSpPr/>
          <p:nvPr/>
        </p:nvSpPr>
        <p:spPr>
          <a:xfrm>
            <a:off x="5427720" y="3583440"/>
            <a:ext cx="24609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97" name="CustomShape 14"/>
          <p:cNvSpPr/>
          <p:nvPr/>
        </p:nvSpPr>
        <p:spPr>
          <a:xfrm>
            <a:off x="6294960" y="3376440"/>
            <a:ext cx="114156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Function call</a:t>
            </a:r>
            <a:endParaRPr/>
          </a:p>
        </p:txBody>
      </p:sp>
      <p:sp>
        <p:nvSpPr>
          <p:cNvPr id="298" name="CustomShape 15"/>
          <p:cNvSpPr/>
          <p:nvPr/>
        </p:nvSpPr>
        <p:spPr>
          <a:xfrm flipH="1">
            <a:off x="5440680" y="3943440"/>
            <a:ext cx="244692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299" name="CustomShape 16"/>
          <p:cNvSpPr/>
          <p:nvPr/>
        </p:nvSpPr>
        <p:spPr>
          <a:xfrm>
            <a:off x="5928120" y="4015440"/>
            <a:ext cx="187452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SoftDevice response</a:t>
            </a:r>
            <a:endParaRPr/>
          </a:p>
        </p:txBody>
      </p:sp>
      <p:sp>
        <p:nvSpPr>
          <p:cNvPr id="300" name="CustomShape 17"/>
          <p:cNvSpPr/>
          <p:nvPr/>
        </p:nvSpPr>
        <p:spPr>
          <a:xfrm flipH="1">
            <a:off x="2164320" y="4519440"/>
            <a:ext cx="326052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301" name="CustomShape 18"/>
          <p:cNvSpPr/>
          <p:nvPr/>
        </p:nvSpPr>
        <p:spPr>
          <a:xfrm>
            <a:off x="3136320" y="4250520"/>
            <a:ext cx="2278440" cy="4860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Command Response /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DTM command response</a:t>
            </a:r>
            <a:endParaRPr/>
          </a:p>
        </p:txBody>
      </p:sp>
      <p:sp>
        <p:nvSpPr>
          <p:cNvPr id="302" name="CustomShape 19"/>
          <p:cNvSpPr/>
          <p:nvPr/>
        </p:nvSpPr>
        <p:spPr>
          <a:xfrm>
            <a:off x="2085120" y="3223440"/>
            <a:ext cx="360" cy="12945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303" name="CustomShape 20"/>
          <p:cNvSpPr/>
          <p:nvPr/>
        </p:nvSpPr>
        <p:spPr>
          <a:xfrm>
            <a:off x="1693800" y="3802320"/>
            <a:ext cx="399240" cy="2426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Wait</a:t>
            </a:r>
            <a:endParaRPr/>
          </a:p>
        </p:txBody>
      </p:sp>
      <p:sp>
        <p:nvSpPr>
          <p:cNvPr id="304" name="CustomShape 21"/>
          <p:cNvSpPr/>
          <p:nvPr/>
        </p:nvSpPr>
        <p:spPr>
          <a:xfrm>
            <a:off x="9579600" y="3725280"/>
            <a:ext cx="2144880" cy="2033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Vender Provided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Commands &amp;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Responses</a:t>
            </a:r>
            <a:endParaRPr/>
          </a:p>
        </p:txBody>
      </p:sp>
      <p:sp>
        <p:nvSpPr>
          <p:cNvPr id="305" name="CustomShape 22"/>
          <p:cNvSpPr/>
          <p:nvPr/>
        </p:nvSpPr>
        <p:spPr>
          <a:xfrm>
            <a:off x="10047600" y="2220480"/>
            <a:ext cx="14166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06" name="CustomShape 23"/>
          <p:cNvSpPr/>
          <p:nvPr/>
        </p:nvSpPr>
        <p:spPr>
          <a:xfrm>
            <a:off x="10238760" y="1949760"/>
            <a:ext cx="105624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307" name="CustomShape 24"/>
          <p:cNvSpPr/>
          <p:nvPr/>
        </p:nvSpPr>
        <p:spPr>
          <a:xfrm>
            <a:off x="10058400" y="2791080"/>
            <a:ext cx="14166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08" name="CustomShape 25"/>
          <p:cNvSpPr/>
          <p:nvPr/>
        </p:nvSpPr>
        <p:spPr>
          <a:xfrm>
            <a:off x="10253520" y="2531880"/>
            <a:ext cx="797400" cy="332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309" name="CustomShape 26"/>
          <p:cNvSpPr/>
          <p:nvPr/>
        </p:nvSpPr>
        <p:spPr>
          <a:xfrm>
            <a:off x="9877320" y="1851120"/>
            <a:ext cx="1703520" cy="127152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